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9D01171-B4B7-4420-894C-9A627EDBD0CD}" type="datetimeFigureOut">
              <a:rPr lang="en-GB" smtClean="0"/>
              <a:t>08/04/2020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DE890D-1EDA-46F6-AD97-9B6665973F9E}" type="slidenum">
              <a:rPr lang="en-GB" smtClean="0"/>
              <a:t>‹#›</a:t>
            </a:fld>
            <a:endParaRPr lang="en-GB"/>
          </a:p>
        </p:txBody>
      </p:sp>
    </p:spTree>
    <p:extLst>
      <p:ext uri="{BB962C8B-B14F-4D97-AF65-F5344CB8AC3E}">
        <p14:creationId xmlns:p14="http://schemas.microsoft.com/office/powerpoint/2010/main" val="51796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D01171-B4B7-4420-894C-9A627EDBD0CD}" type="datetimeFigureOut">
              <a:rPr lang="en-GB" smtClean="0"/>
              <a:t>08/04/2020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DE890D-1EDA-46F6-AD97-9B6665973F9E}" type="slidenum">
              <a:rPr lang="en-GB" smtClean="0"/>
              <a:t>‹#›</a:t>
            </a:fld>
            <a:endParaRPr lang="en-GB"/>
          </a:p>
        </p:txBody>
      </p:sp>
    </p:spTree>
    <p:extLst>
      <p:ext uri="{BB962C8B-B14F-4D97-AF65-F5344CB8AC3E}">
        <p14:creationId xmlns:p14="http://schemas.microsoft.com/office/powerpoint/2010/main" val="1605547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D01171-B4B7-4420-894C-9A627EDBD0CD}" type="datetimeFigureOut">
              <a:rPr lang="en-GB" smtClean="0"/>
              <a:t>08/04/2020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DE890D-1EDA-46F6-AD97-9B6665973F9E}" type="slidenum">
              <a:rPr lang="en-GB" smtClean="0"/>
              <a:t>‹#›</a:t>
            </a:fld>
            <a:endParaRPr lang="en-GB"/>
          </a:p>
        </p:txBody>
      </p:sp>
    </p:spTree>
    <p:extLst>
      <p:ext uri="{BB962C8B-B14F-4D97-AF65-F5344CB8AC3E}">
        <p14:creationId xmlns:p14="http://schemas.microsoft.com/office/powerpoint/2010/main" val="2987934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D01171-B4B7-4420-894C-9A627EDBD0CD}" type="datetimeFigureOut">
              <a:rPr lang="en-GB" smtClean="0"/>
              <a:t>08/04/2020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DE890D-1EDA-46F6-AD97-9B6665973F9E}" type="slidenum">
              <a:rPr lang="en-GB" smtClean="0"/>
              <a:t>‹#›</a:t>
            </a:fld>
            <a:endParaRPr lang="en-GB"/>
          </a:p>
        </p:txBody>
      </p:sp>
    </p:spTree>
    <p:extLst>
      <p:ext uri="{BB962C8B-B14F-4D97-AF65-F5344CB8AC3E}">
        <p14:creationId xmlns:p14="http://schemas.microsoft.com/office/powerpoint/2010/main" val="1208746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D01171-B4B7-4420-894C-9A627EDBD0CD}" type="datetimeFigureOut">
              <a:rPr lang="en-GB" smtClean="0"/>
              <a:t>08/04/2020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DE890D-1EDA-46F6-AD97-9B6665973F9E}" type="slidenum">
              <a:rPr lang="en-GB" smtClean="0"/>
              <a:t>‹#›</a:t>
            </a:fld>
            <a:endParaRPr lang="en-GB"/>
          </a:p>
        </p:txBody>
      </p:sp>
    </p:spTree>
    <p:extLst>
      <p:ext uri="{BB962C8B-B14F-4D97-AF65-F5344CB8AC3E}">
        <p14:creationId xmlns:p14="http://schemas.microsoft.com/office/powerpoint/2010/main" val="2229060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9D01171-B4B7-4420-894C-9A627EDBD0CD}" type="datetimeFigureOut">
              <a:rPr lang="en-GB" smtClean="0"/>
              <a:t>08/04/2020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DE890D-1EDA-46F6-AD97-9B6665973F9E}" type="slidenum">
              <a:rPr lang="en-GB" smtClean="0"/>
              <a:t>‹#›</a:t>
            </a:fld>
            <a:endParaRPr lang="en-GB"/>
          </a:p>
        </p:txBody>
      </p:sp>
    </p:spTree>
    <p:extLst>
      <p:ext uri="{BB962C8B-B14F-4D97-AF65-F5344CB8AC3E}">
        <p14:creationId xmlns:p14="http://schemas.microsoft.com/office/powerpoint/2010/main" val="11207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9D01171-B4B7-4420-894C-9A627EDBD0CD}" type="datetimeFigureOut">
              <a:rPr lang="en-GB" smtClean="0"/>
              <a:t>08/04/2020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0DE890D-1EDA-46F6-AD97-9B6665973F9E}" type="slidenum">
              <a:rPr lang="en-GB" smtClean="0"/>
              <a:t>‹#›</a:t>
            </a:fld>
            <a:endParaRPr lang="en-GB"/>
          </a:p>
        </p:txBody>
      </p:sp>
    </p:spTree>
    <p:extLst>
      <p:ext uri="{BB962C8B-B14F-4D97-AF65-F5344CB8AC3E}">
        <p14:creationId xmlns:p14="http://schemas.microsoft.com/office/powerpoint/2010/main" val="2194941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9D01171-B4B7-4420-894C-9A627EDBD0CD}" type="datetimeFigureOut">
              <a:rPr lang="en-GB" smtClean="0"/>
              <a:t>08/04/2020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DE890D-1EDA-46F6-AD97-9B6665973F9E}" type="slidenum">
              <a:rPr lang="en-GB" smtClean="0"/>
              <a:t>‹#›</a:t>
            </a:fld>
            <a:endParaRPr lang="en-GB"/>
          </a:p>
        </p:txBody>
      </p:sp>
    </p:spTree>
    <p:extLst>
      <p:ext uri="{BB962C8B-B14F-4D97-AF65-F5344CB8AC3E}">
        <p14:creationId xmlns:p14="http://schemas.microsoft.com/office/powerpoint/2010/main" val="744443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D01171-B4B7-4420-894C-9A627EDBD0CD}" type="datetimeFigureOut">
              <a:rPr lang="en-GB" smtClean="0"/>
              <a:t>08/04/2020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DE890D-1EDA-46F6-AD97-9B6665973F9E}" type="slidenum">
              <a:rPr lang="en-GB" smtClean="0"/>
              <a:t>‹#›</a:t>
            </a:fld>
            <a:endParaRPr lang="en-GB"/>
          </a:p>
        </p:txBody>
      </p:sp>
    </p:spTree>
    <p:extLst>
      <p:ext uri="{BB962C8B-B14F-4D97-AF65-F5344CB8AC3E}">
        <p14:creationId xmlns:p14="http://schemas.microsoft.com/office/powerpoint/2010/main" val="3791503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D01171-B4B7-4420-894C-9A627EDBD0CD}" type="datetimeFigureOut">
              <a:rPr lang="en-GB" smtClean="0"/>
              <a:t>08/04/2020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DE890D-1EDA-46F6-AD97-9B6665973F9E}" type="slidenum">
              <a:rPr lang="en-GB" smtClean="0"/>
              <a:t>‹#›</a:t>
            </a:fld>
            <a:endParaRPr lang="en-GB"/>
          </a:p>
        </p:txBody>
      </p:sp>
    </p:spTree>
    <p:extLst>
      <p:ext uri="{BB962C8B-B14F-4D97-AF65-F5344CB8AC3E}">
        <p14:creationId xmlns:p14="http://schemas.microsoft.com/office/powerpoint/2010/main" val="4155125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D01171-B4B7-4420-894C-9A627EDBD0CD}" type="datetimeFigureOut">
              <a:rPr lang="en-GB" smtClean="0"/>
              <a:t>08/04/2020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DE890D-1EDA-46F6-AD97-9B6665973F9E}" type="slidenum">
              <a:rPr lang="en-GB" smtClean="0"/>
              <a:t>‹#›</a:t>
            </a:fld>
            <a:endParaRPr lang="en-GB"/>
          </a:p>
        </p:txBody>
      </p:sp>
    </p:spTree>
    <p:extLst>
      <p:ext uri="{BB962C8B-B14F-4D97-AF65-F5344CB8AC3E}">
        <p14:creationId xmlns:p14="http://schemas.microsoft.com/office/powerpoint/2010/main" val="94473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D01171-B4B7-4420-894C-9A627EDBD0CD}" type="datetimeFigureOut">
              <a:rPr lang="en-GB" smtClean="0"/>
              <a:t>08/04/2020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DE890D-1EDA-46F6-AD97-9B6665973F9E}" type="slidenum">
              <a:rPr lang="en-GB" smtClean="0"/>
              <a:t>‹#›</a:t>
            </a:fld>
            <a:endParaRPr lang="en-GB"/>
          </a:p>
        </p:txBody>
      </p:sp>
    </p:spTree>
    <p:extLst>
      <p:ext uri="{BB962C8B-B14F-4D97-AF65-F5344CB8AC3E}">
        <p14:creationId xmlns:p14="http://schemas.microsoft.com/office/powerpoint/2010/main" val="1338968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659141"/>
            <a:ext cx="9144000" cy="2387600"/>
          </a:xfrm>
        </p:spPr>
        <p:txBody>
          <a:bodyPr/>
          <a:lstStyle/>
          <a:p>
            <a:r>
              <a:rPr lang="en-GB" dirty="0" smtClean="0"/>
              <a:t>Glass Orb Tutorial</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8919" y="1554919"/>
            <a:ext cx="5303081" cy="53030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3136" y="1554919"/>
            <a:ext cx="5303081" cy="5303081"/>
          </a:xfrm>
          <a:prstGeom prst="rect">
            <a:avLst/>
          </a:prstGeom>
        </p:spPr>
      </p:pic>
    </p:spTree>
    <p:extLst>
      <p:ext uri="{BB962C8B-B14F-4D97-AF65-F5344CB8AC3E}">
        <p14:creationId xmlns:p14="http://schemas.microsoft.com/office/powerpoint/2010/main" val="2215152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3539430"/>
          </a:xfrm>
          <a:prstGeom prst="rect">
            <a:avLst/>
          </a:prstGeom>
          <a:noFill/>
        </p:spPr>
        <p:txBody>
          <a:bodyPr wrap="square" rtlCol="0">
            <a:spAutoFit/>
          </a:bodyPr>
          <a:lstStyle/>
          <a:p>
            <a:r>
              <a:rPr lang="en-GB" sz="2800" dirty="0" smtClean="0"/>
              <a:t>Now we can brighten the orb by clicking the adjustment layer icon and click levels</a:t>
            </a:r>
          </a:p>
          <a:p>
            <a:endParaRPr lang="en-GB" sz="2800" dirty="0"/>
          </a:p>
          <a:p>
            <a:r>
              <a:rPr lang="en-GB" sz="2800" dirty="0" smtClean="0"/>
              <a:t>In order to prevent the background from brightening let’s make the levels layer into a clipping mask.</a:t>
            </a:r>
          </a:p>
          <a:p>
            <a:endParaRPr lang="en-GB" sz="2800" dirty="0"/>
          </a:p>
          <a:p>
            <a:r>
              <a:rPr lang="en-GB" sz="2800" dirty="0" smtClean="0"/>
              <a:t>Click CTRL+ALT+G. you should see a little downward arrow on the layer.</a:t>
            </a:r>
          </a:p>
          <a:p>
            <a:endParaRPr lang="en-GB" sz="2800" dirty="0"/>
          </a:p>
          <a:p>
            <a:r>
              <a:rPr lang="en-GB" sz="2800" dirty="0" smtClean="0"/>
              <a:t>Make highlight input level 150</a:t>
            </a:r>
            <a:endParaRPr lang="en-GB" sz="2800" dirty="0"/>
          </a:p>
        </p:txBody>
      </p:sp>
    </p:spTree>
    <p:extLst>
      <p:ext uri="{BB962C8B-B14F-4D97-AF65-F5344CB8AC3E}">
        <p14:creationId xmlns:p14="http://schemas.microsoft.com/office/powerpoint/2010/main" val="2124230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6124754"/>
          </a:xfrm>
          <a:prstGeom prst="rect">
            <a:avLst/>
          </a:prstGeom>
          <a:noFill/>
        </p:spPr>
        <p:txBody>
          <a:bodyPr wrap="square" rtlCol="0">
            <a:spAutoFit/>
          </a:bodyPr>
          <a:lstStyle/>
          <a:p>
            <a:r>
              <a:rPr lang="en-GB" sz="2800" dirty="0" smtClean="0"/>
              <a:t>Now let’s make a reflection.</a:t>
            </a:r>
          </a:p>
          <a:p>
            <a:endParaRPr lang="en-GB" sz="2800" dirty="0"/>
          </a:p>
          <a:p>
            <a:r>
              <a:rPr lang="en-GB" sz="2800" dirty="0" smtClean="0"/>
              <a:t>Click between the orb and it’s layer mask to link them. Now make a group.</a:t>
            </a:r>
          </a:p>
          <a:p>
            <a:endParaRPr lang="en-GB" sz="2800" dirty="0"/>
          </a:p>
          <a:p>
            <a:r>
              <a:rPr lang="en-GB" sz="2800" dirty="0" smtClean="0"/>
              <a:t>Go to the bottom layer and than </a:t>
            </a:r>
            <a:r>
              <a:rPr lang="en-GB" sz="2800" dirty="0" err="1" smtClean="0"/>
              <a:t>shift+Click</a:t>
            </a:r>
            <a:r>
              <a:rPr lang="en-GB" sz="2800" dirty="0" smtClean="0"/>
              <a:t> on the top layer to select all the orb layers and click CTRL + G to group them. Than copy that group. CTRL +J.</a:t>
            </a:r>
          </a:p>
          <a:p>
            <a:endParaRPr lang="en-GB" sz="2800" dirty="0"/>
          </a:p>
          <a:p>
            <a:r>
              <a:rPr lang="en-GB" sz="2800" dirty="0" smtClean="0"/>
              <a:t>Make sure you are on the copy layer and go to, Edit-&gt;Transform-&gt;Flip </a:t>
            </a:r>
            <a:r>
              <a:rPr lang="en-GB" sz="2800" dirty="0" err="1" smtClean="0"/>
              <a:t>Vetical</a:t>
            </a:r>
            <a:r>
              <a:rPr lang="en-GB" sz="2800" dirty="0" smtClean="0"/>
              <a:t>.</a:t>
            </a:r>
          </a:p>
          <a:p>
            <a:endParaRPr lang="en-GB" sz="2800" dirty="0"/>
          </a:p>
          <a:p>
            <a:r>
              <a:rPr lang="en-GB" sz="2800" dirty="0" smtClean="0"/>
              <a:t>Press V to open move tool and than press and hold shift as you drag the copy down until it touches to bottom of the top orb. You can also use the down arrow key .</a:t>
            </a:r>
          </a:p>
          <a:p>
            <a:endParaRPr lang="en-GB" sz="2800" dirty="0"/>
          </a:p>
          <a:p>
            <a:r>
              <a:rPr lang="en-GB" sz="2800" dirty="0" smtClean="0"/>
              <a:t>Reduce the layer’s opacity to between 30-50%. </a:t>
            </a:r>
          </a:p>
          <a:p>
            <a:endParaRPr lang="en-GB" sz="2800" dirty="0" smtClean="0"/>
          </a:p>
        </p:txBody>
      </p:sp>
    </p:spTree>
    <p:extLst>
      <p:ext uri="{BB962C8B-B14F-4D97-AF65-F5344CB8AC3E}">
        <p14:creationId xmlns:p14="http://schemas.microsoft.com/office/powerpoint/2010/main" val="2033378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3970318"/>
          </a:xfrm>
          <a:prstGeom prst="rect">
            <a:avLst/>
          </a:prstGeom>
          <a:noFill/>
        </p:spPr>
        <p:txBody>
          <a:bodyPr wrap="square" rtlCol="0">
            <a:spAutoFit/>
          </a:bodyPr>
          <a:lstStyle/>
          <a:p>
            <a:r>
              <a:rPr lang="en-GB" sz="2800" dirty="0" smtClean="0"/>
              <a:t>Now we will fade out the reflection.</a:t>
            </a:r>
          </a:p>
          <a:p>
            <a:endParaRPr lang="en-GB" sz="2800" dirty="0"/>
          </a:p>
          <a:p>
            <a:endParaRPr lang="en-GB" sz="2800" dirty="0" smtClean="0"/>
          </a:p>
          <a:p>
            <a:r>
              <a:rPr lang="en-GB" sz="2800" dirty="0" smtClean="0"/>
              <a:t>Create a layer mask on the group copy layer. Unlink them. Than press G for your gradient tool and drag from the bottom of the canvas to the edge of the orb’s reflection, than release.</a:t>
            </a:r>
          </a:p>
          <a:p>
            <a:endParaRPr lang="en-GB" sz="2800" dirty="0"/>
          </a:p>
          <a:p>
            <a:r>
              <a:rPr lang="en-GB" sz="2800" dirty="0" smtClean="0"/>
              <a:t>To hide the guidelines click CTRL+H</a:t>
            </a:r>
          </a:p>
          <a:p>
            <a:endParaRPr lang="en-GB" sz="2800" dirty="0"/>
          </a:p>
        </p:txBody>
      </p:sp>
    </p:spTree>
    <p:extLst>
      <p:ext uri="{BB962C8B-B14F-4D97-AF65-F5344CB8AC3E}">
        <p14:creationId xmlns:p14="http://schemas.microsoft.com/office/powerpoint/2010/main" val="110963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4524315"/>
          </a:xfrm>
          <a:prstGeom prst="rect">
            <a:avLst/>
          </a:prstGeom>
          <a:noFill/>
        </p:spPr>
        <p:txBody>
          <a:bodyPr wrap="square" rtlCol="0">
            <a:spAutoFit/>
          </a:bodyPr>
          <a:lstStyle/>
          <a:p>
            <a:r>
              <a:rPr lang="en-GB" sz="3200" dirty="0" err="1" smtClean="0"/>
              <a:t>Shift+Click</a:t>
            </a:r>
            <a:r>
              <a:rPr lang="en-GB" sz="3200" dirty="0" smtClean="0"/>
              <a:t> the top folder to make both group layers active and press CTRL+G to make them into another group</a:t>
            </a:r>
          </a:p>
          <a:p>
            <a:endParaRPr lang="en-GB" sz="3200" dirty="0"/>
          </a:p>
          <a:p>
            <a:r>
              <a:rPr lang="en-GB" sz="3200" dirty="0" smtClean="0"/>
              <a:t>Click Adjustment layer icon and click Hue/Saturation. Clip that to the folder to restrict the hue to just the orb and it’s reflection by clicking CTRL+ALT+G. you should see another downward arrow</a:t>
            </a:r>
          </a:p>
          <a:p>
            <a:endParaRPr lang="en-GB" sz="3200" dirty="0"/>
          </a:p>
          <a:p>
            <a:r>
              <a:rPr lang="en-GB" sz="3200" dirty="0" smtClean="0"/>
              <a:t>Drag the hue slider to make the orb and reflection a colour of </a:t>
            </a:r>
            <a:r>
              <a:rPr lang="en-GB" sz="3200" smtClean="0"/>
              <a:t>your choice.</a:t>
            </a:r>
            <a:endParaRPr lang="en-GB" sz="3200" dirty="0"/>
          </a:p>
        </p:txBody>
      </p:sp>
    </p:spTree>
    <p:extLst>
      <p:ext uri="{BB962C8B-B14F-4D97-AF65-F5344CB8AC3E}">
        <p14:creationId xmlns:p14="http://schemas.microsoft.com/office/powerpoint/2010/main" val="605434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4524315"/>
          </a:xfrm>
          <a:prstGeom prst="rect">
            <a:avLst/>
          </a:prstGeom>
          <a:noFill/>
        </p:spPr>
        <p:txBody>
          <a:bodyPr wrap="square" rtlCol="0">
            <a:spAutoFit/>
          </a:bodyPr>
          <a:lstStyle/>
          <a:p>
            <a:r>
              <a:rPr lang="en-GB" sz="3600" dirty="0" smtClean="0"/>
              <a:t>Open Adobe Photoshop and create a new canvas.</a:t>
            </a:r>
          </a:p>
          <a:p>
            <a:endParaRPr lang="en-GB" sz="3600" dirty="0"/>
          </a:p>
          <a:p>
            <a:r>
              <a:rPr lang="en-GB" sz="3600" dirty="0" smtClean="0"/>
              <a:t>File-&gt;New</a:t>
            </a:r>
          </a:p>
          <a:p>
            <a:endParaRPr lang="en-GB" sz="3600" dirty="0" smtClean="0"/>
          </a:p>
          <a:p>
            <a:r>
              <a:rPr lang="en-GB" sz="3600" dirty="0" smtClean="0"/>
              <a:t>Make width and height 870 pixels</a:t>
            </a:r>
          </a:p>
          <a:p>
            <a:r>
              <a:rPr lang="en-GB" sz="3600" dirty="0" smtClean="0"/>
              <a:t>Make resolution 150 pixels/inch</a:t>
            </a:r>
          </a:p>
          <a:p>
            <a:r>
              <a:rPr lang="en-GB" sz="3600" dirty="0" smtClean="0"/>
              <a:t>Make Colour Mode RGB</a:t>
            </a:r>
          </a:p>
          <a:p>
            <a:r>
              <a:rPr lang="en-GB" sz="3600" dirty="0" smtClean="0"/>
              <a:t>8 Bit</a:t>
            </a:r>
            <a:endParaRPr lang="en-GB" sz="3600" dirty="0"/>
          </a:p>
        </p:txBody>
      </p:sp>
    </p:spTree>
    <p:extLst>
      <p:ext uri="{BB962C8B-B14F-4D97-AF65-F5344CB8AC3E}">
        <p14:creationId xmlns:p14="http://schemas.microsoft.com/office/powerpoint/2010/main" val="1336612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740307"/>
          </a:xfrm>
          <a:prstGeom prst="rect">
            <a:avLst/>
          </a:prstGeom>
          <a:noFill/>
        </p:spPr>
        <p:txBody>
          <a:bodyPr wrap="square" rtlCol="0">
            <a:spAutoFit/>
          </a:bodyPr>
          <a:lstStyle/>
          <a:p>
            <a:r>
              <a:rPr lang="en-GB" sz="3600" dirty="0" smtClean="0"/>
              <a:t>Open Gradient tool (Shortcut G) and make sure the linear gradient icon is active. It is the first option</a:t>
            </a:r>
          </a:p>
          <a:p>
            <a:endParaRPr lang="en-GB" sz="3600" dirty="0"/>
          </a:p>
          <a:p>
            <a:r>
              <a:rPr lang="en-GB" sz="3600" dirty="0" smtClean="0"/>
              <a:t>Click the gradient bar (Next to linear option) This will open gradient editor</a:t>
            </a:r>
          </a:p>
          <a:p>
            <a:endParaRPr lang="en-GB" sz="3600" dirty="0"/>
          </a:p>
          <a:p>
            <a:r>
              <a:rPr lang="en-GB" sz="3600" dirty="0" smtClean="0"/>
              <a:t>Click on the black-white pre-set (third option) and then click ok</a:t>
            </a:r>
          </a:p>
          <a:p>
            <a:endParaRPr lang="en-GB" sz="3600" dirty="0"/>
          </a:p>
          <a:p>
            <a:r>
              <a:rPr lang="en-GB" sz="3600" dirty="0" smtClean="0"/>
              <a:t>Go to the bottom of the canvas and press and hold Shift as you drag the gradient line to the top. Then release</a:t>
            </a:r>
          </a:p>
          <a:p>
            <a:endParaRPr lang="en-GB" sz="3600" dirty="0"/>
          </a:p>
          <a:p>
            <a:endParaRPr lang="en-GB" sz="3600" dirty="0"/>
          </a:p>
        </p:txBody>
      </p:sp>
    </p:spTree>
    <p:extLst>
      <p:ext uri="{BB962C8B-B14F-4D97-AF65-F5344CB8AC3E}">
        <p14:creationId xmlns:p14="http://schemas.microsoft.com/office/powerpoint/2010/main" val="3132898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6063198"/>
          </a:xfrm>
          <a:prstGeom prst="rect">
            <a:avLst/>
          </a:prstGeom>
          <a:noFill/>
        </p:spPr>
        <p:txBody>
          <a:bodyPr wrap="square" rtlCol="0">
            <a:spAutoFit/>
          </a:bodyPr>
          <a:lstStyle/>
          <a:p>
            <a:r>
              <a:rPr lang="en-GB" sz="3200" dirty="0" smtClean="0"/>
              <a:t>Now it’s time to locate the centre of the canvas.</a:t>
            </a:r>
          </a:p>
          <a:p>
            <a:endParaRPr lang="en-GB" sz="3200" dirty="0"/>
          </a:p>
          <a:p>
            <a:r>
              <a:rPr lang="en-GB" sz="3200" dirty="0" smtClean="0"/>
              <a:t>Click the View window and make sure Rulers + Snap are both checked. If not just click them both to select them.</a:t>
            </a:r>
          </a:p>
          <a:p>
            <a:endParaRPr lang="en-GB" sz="3200" dirty="0"/>
          </a:p>
          <a:p>
            <a:r>
              <a:rPr lang="en-GB" sz="3200" dirty="0" smtClean="0"/>
              <a:t>Go to the ruler at the top (hint look for the numbers) and drag down a Guideline to the centre. It will snap in place because we have snap checked.</a:t>
            </a:r>
          </a:p>
          <a:p>
            <a:endParaRPr lang="en-GB" sz="3200" dirty="0"/>
          </a:p>
          <a:p>
            <a:r>
              <a:rPr lang="en-GB" sz="3200" dirty="0" smtClean="0"/>
              <a:t>Go to the ruler on the left and drag out another </a:t>
            </a:r>
            <a:r>
              <a:rPr lang="en-GB" sz="3200" dirty="0" err="1" smtClean="0"/>
              <a:t>guidline</a:t>
            </a:r>
            <a:r>
              <a:rPr lang="en-GB" sz="3200" dirty="0" smtClean="0"/>
              <a:t> until you see it snap to the centre. If you don’t see the </a:t>
            </a:r>
            <a:r>
              <a:rPr lang="en-GB" sz="3200" dirty="0" err="1" smtClean="0"/>
              <a:t>guidline</a:t>
            </a:r>
            <a:r>
              <a:rPr lang="en-GB" sz="3200" dirty="0" smtClean="0"/>
              <a:t> click CTRL + H key)</a:t>
            </a:r>
          </a:p>
          <a:p>
            <a:endParaRPr lang="en-GB" sz="3600" dirty="0"/>
          </a:p>
        </p:txBody>
      </p:sp>
    </p:spTree>
    <p:extLst>
      <p:ext uri="{BB962C8B-B14F-4D97-AF65-F5344CB8AC3E}">
        <p14:creationId xmlns:p14="http://schemas.microsoft.com/office/powerpoint/2010/main" val="2950539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5632311"/>
          </a:xfrm>
          <a:prstGeom prst="rect">
            <a:avLst/>
          </a:prstGeom>
          <a:noFill/>
        </p:spPr>
        <p:txBody>
          <a:bodyPr wrap="square" rtlCol="0">
            <a:spAutoFit/>
          </a:bodyPr>
          <a:lstStyle/>
          <a:p>
            <a:r>
              <a:rPr lang="en-GB" sz="3600" dirty="0" smtClean="0"/>
              <a:t>Open your </a:t>
            </a:r>
            <a:r>
              <a:rPr lang="en-GB" sz="3600" dirty="0" err="1" smtClean="0"/>
              <a:t>regtangle</a:t>
            </a:r>
            <a:r>
              <a:rPr lang="en-GB" sz="3600" dirty="0" smtClean="0"/>
              <a:t> tool (Shortcut U) than double click the highlighted option until you see a few options.</a:t>
            </a:r>
          </a:p>
          <a:p>
            <a:endParaRPr lang="en-GB" sz="3600" dirty="0"/>
          </a:p>
          <a:p>
            <a:r>
              <a:rPr lang="en-GB" sz="3600" dirty="0" smtClean="0"/>
              <a:t>Click the circle shape.</a:t>
            </a:r>
          </a:p>
          <a:p>
            <a:endParaRPr lang="en-GB" sz="3600" dirty="0"/>
          </a:p>
          <a:p>
            <a:r>
              <a:rPr lang="en-GB" sz="3600" dirty="0" smtClean="0"/>
              <a:t>Go to the centre of the guidelines and drag out a big circular selection.</a:t>
            </a:r>
          </a:p>
          <a:p>
            <a:endParaRPr lang="en-GB" sz="3600" dirty="0"/>
          </a:p>
          <a:p>
            <a:r>
              <a:rPr lang="en-GB" sz="3600" dirty="0" smtClean="0"/>
              <a:t>Than click new layer icon.</a:t>
            </a:r>
          </a:p>
          <a:p>
            <a:endParaRPr lang="en-GB" sz="3600" dirty="0"/>
          </a:p>
        </p:txBody>
      </p:sp>
    </p:spTree>
    <p:extLst>
      <p:ext uri="{BB962C8B-B14F-4D97-AF65-F5344CB8AC3E}">
        <p14:creationId xmlns:p14="http://schemas.microsoft.com/office/powerpoint/2010/main" val="898223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3416320"/>
          </a:xfrm>
          <a:prstGeom prst="rect">
            <a:avLst/>
          </a:prstGeom>
          <a:noFill/>
        </p:spPr>
        <p:txBody>
          <a:bodyPr wrap="square" rtlCol="0">
            <a:spAutoFit/>
          </a:bodyPr>
          <a:lstStyle/>
          <a:p>
            <a:r>
              <a:rPr lang="en-GB" sz="3600" dirty="0" smtClean="0"/>
              <a:t>If your circle is not yet filled with black click Shift + F5 key to open the fill window</a:t>
            </a:r>
          </a:p>
          <a:p>
            <a:endParaRPr lang="en-GB" sz="3600" dirty="0"/>
          </a:p>
          <a:p>
            <a:r>
              <a:rPr lang="en-GB" sz="3600" dirty="0" smtClean="0"/>
              <a:t>Go to the drop down menu and click black</a:t>
            </a:r>
          </a:p>
          <a:p>
            <a:endParaRPr lang="en-GB" sz="3600" dirty="0"/>
          </a:p>
          <a:p>
            <a:r>
              <a:rPr lang="en-GB" sz="3600" dirty="0" smtClean="0"/>
              <a:t>Deselect your circle if needed by click CTRL + D key</a:t>
            </a:r>
            <a:endParaRPr lang="en-GB" sz="3600" dirty="0"/>
          </a:p>
        </p:txBody>
      </p:sp>
    </p:spTree>
    <p:extLst>
      <p:ext uri="{BB962C8B-B14F-4D97-AF65-F5344CB8AC3E}">
        <p14:creationId xmlns:p14="http://schemas.microsoft.com/office/powerpoint/2010/main" val="2675534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5386090"/>
          </a:xfrm>
          <a:prstGeom prst="rect">
            <a:avLst/>
          </a:prstGeom>
          <a:noFill/>
        </p:spPr>
        <p:txBody>
          <a:bodyPr wrap="square" rtlCol="0">
            <a:spAutoFit/>
          </a:bodyPr>
          <a:lstStyle/>
          <a:p>
            <a:r>
              <a:rPr lang="en-GB" sz="2800" dirty="0" smtClean="0"/>
              <a:t>Now let’s fill our circle with a colour.</a:t>
            </a:r>
          </a:p>
          <a:p>
            <a:endParaRPr lang="en-GB" sz="2800" dirty="0"/>
          </a:p>
          <a:p>
            <a:r>
              <a:rPr lang="en-GB" sz="2800" dirty="0" smtClean="0"/>
              <a:t>Double click the thumbnail of the circle to open it’s layer style window.</a:t>
            </a:r>
          </a:p>
          <a:p>
            <a:endParaRPr lang="en-GB" sz="2800" dirty="0"/>
          </a:p>
          <a:p>
            <a:r>
              <a:rPr lang="en-GB" sz="2800" dirty="0" smtClean="0"/>
              <a:t>Click Colour Overlay and than the colour box</a:t>
            </a:r>
          </a:p>
          <a:p>
            <a:endParaRPr lang="en-GB" sz="2800" dirty="0"/>
          </a:p>
          <a:p>
            <a:r>
              <a:rPr lang="en-GB" sz="2800" dirty="0" smtClean="0"/>
              <a:t>Type in the colour code “0078FF” than click ok.</a:t>
            </a:r>
          </a:p>
          <a:p>
            <a:endParaRPr lang="en-GB" sz="2800" dirty="0"/>
          </a:p>
          <a:p>
            <a:r>
              <a:rPr lang="en-GB" sz="2800" dirty="0" smtClean="0"/>
              <a:t>Click inner glow and the colour box and type the code “000D4F” and click ok.</a:t>
            </a:r>
          </a:p>
          <a:p>
            <a:endParaRPr lang="en-GB" sz="2800" dirty="0"/>
          </a:p>
          <a:p>
            <a:r>
              <a:rPr lang="en-GB" sz="2800" dirty="0" smtClean="0"/>
              <a:t>Make Opacity 75%, the source is “Edge” and size is 250 pixels than click ok.</a:t>
            </a:r>
          </a:p>
          <a:p>
            <a:endParaRPr lang="en-GB" sz="3600" dirty="0"/>
          </a:p>
        </p:txBody>
      </p:sp>
    </p:spTree>
    <p:extLst>
      <p:ext uri="{BB962C8B-B14F-4D97-AF65-F5344CB8AC3E}">
        <p14:creationId xmlns:p14="http://schemas.microsoft.com/office/powerpoint/2010/main" val="1415847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6370975"/>
          </a:xfrm>
          <a:prstGeom prst="rect">
            <a:avLst/>
          </a:prstGeom>
          <a:noFill/>
        </p:spPr>
        <p:txBody>
          <a:bodyPr wrap="square" rtlCol="0">
            <a:spAutoFit/>
          </a:bodyPr>
          <a:lstStyle/>
          <a:p>
            <a:r>
              <a:rPr lang="en-GB" sz="2400" dirty="0" smtClean="0"/>
              <a:t>Click the new layer icon to make a new layer. Fill the layer with black</a:t>
            </a:r>
          </a:p>
          <a:p>
            <a:endParaRPr lang="en-GB" sz="2400" dirty="0"/>
          </a:p>
          <a:p>
            <a:r>
              <a:rPr lang="en-GB" sz="2400" dirty="0" smtClean="0"/>
              <a:t>Press:</a:t>
            </a:r>
          </a:p>
          <a:p>
            <a:r>
              <a:rPr lang="en-GB" sz="2400" dirty="0" smtClean="0"/>
              <a:t>Shift + F5 this will open the fill window again. Photoshop would have it on black as that is the previously picked option if not click black. Click ok.</a:t>
            </a:r>
          </a:p>
          <a:p>
            <a:endParaRPr lang="en-GB" sz="2400" dirty="0"/>
          </a:p>
          <a:p>
            <a:r>
              <a:rPr lang="en-GB" sz="2400" dirty="0" smtClean="0"/>
              <a:t>Go to</a:t>
            </a:r>
            <a:endParaRPr lang="en-GB" sz="2400" dirty="0"/>
          </a:p>
          <a:p>
            <a:r>
              <a:rPr lang="en-GB" sz="2400" dirty="0" smtClean="0"/>
              <a:t>Filter-&gt;Render-&gt; Lens Flare</a:t>
            </a:r>
          </a:p>
          <a:p>
            <a:endParaRPr lang="en-GB" sz="2400" dirty="0"/>
          </a:p>
          <a:p>
            <a:r>
              <a:rPr lang="en-GB" sz="2400" dirty="0" smtClean="0"/>
              <a:t>Brightness should be 100%, Lens type 50-300mm Zoom. Click ok.</a:t>
            </a:r>
          </a:p>
          <a:p>
            <a:endParaRPr lang="en-GB" sz="2400" dirty="0" smtClean="0"/>
          </a:p>
          <a:p>
            <a:r>
              <a:rPr lang="en-GB" sz="2400" dirty="0" smtClean="0"/>
              <a:t>Go to: Filter-&gt;Distort-&gt;Polar Co-ordinates and click Polar to Rectangular</a:t>
            </a:r>
          </a:p>
          <a:p>
            <a:endParaRPr lang="en-GB" sz="2400" dirty="0"/>
          </a:p>
          <a:p>
            <a:r>
              <a:rPr lang="en-GB" sz="2400" dirty="0" smtClean="0"/>
              <a:t>Go To: Edit&gt;Transform&gt;Flip Vertical</a:t>
            </a:r>
          </a:p>
          <a:p>
            <a:endParaRPr lang="en-GB" sz="2400" dirty="0"/>
          </a:p>
          <a:p>
            <a:r>
              <a:rPr lang="en-GB" sz="2400" dirty="0" smtClean="0"/>
              <a:t>Go to: Filter-&gt;Distort-&gt;Polar Co-ordinates and click Rectangular to Polar</a:t>
            </a:r>
          </a:p>
          <a:p>
            <a:endParaRPr lang="en-GB" sz="2400" dirty="0" smtClean="0"/>
          </a:p>
        </p:txBody>
      </p:sp>
    </p:spTree>
    <p:extLst>
      <p:ext uri="{BB962C8B-B14F-4D97-AF65-F5344CB8AC3E}">
        <p14:creationId xmlns:p14="http://schemas.microsoft.com/office/powerpoint/2010/main" val="478341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4154984"/>
          </a:xfrm>
          <a:prstGeom prst="rect">
            <a:avLst/>
          </a:prstGeom>
          <a:noFill/>
        </p:spPr>
        <p:txBody>
          <a:bodyPr wrap="square" rtlCol="0">
            <a:spAutoFit/>
          </a:bodyPr>
          <a:lstStyle/>
          <a:p>
            <a:r>
              <a:rPr lang="en-GB" sz="2400" dirty="0" smtClean="0"/>
              <a:t>Now you should have a round ball/orb shape.</a:t>
            </a:r>
          </a:p>
          <a:p>
            <a:endParaRPr lang="en-GB" sz="2400" dirty="0"/>
          </a:p>
          <a:p>
            <a:r>
              <a:rPr lang="en-GB" sz="2400" dirty="0" smtClean="0"/>
              <a:t>Control + Click on the black circle to make a selection of it’s shape. Click layer mask (Hint 3</a:t>
            </a:r>
            <a:r>
              <a:rPr lang="en-GB" sz="2400" baseline="30000" dirty="0" smtClean="0"/>
              <a:t>rd</a:t>
            </a:r>
            <a:r>
              <a:rPr lang="en-GB" sz="2400" dirty="0" smtClean="0"/>
              <a:t> Option on same row as make new layer) to make a layer mask of the selection next to the active layer. Click the chain link to unlink the layer from the mask, as this will allow us to resize/reposition either of them independently of the other. Click The ball/orb to make it active and click CTRL +T to open up Transform Tool.</a:t>
            </a:r>
          </a:p>
          <a:p>
            <a:endParaRPr lang="en-GB" sz="2400" dirty="0"/>
          </a:p>
          <a:p>
            <a:r>
              <a:rPr lang="en-GB" sz="2400" dirty="0" smtClean="0"/>
              <a:t>Go to a corner and  Drag it in or out until it is the same size as the circle under it. Than click enter.</a:t>
            </a:r>
          </a:p>
          <a:p>
            <a:endParaRPr lang="en-GB" sz="2400" dirty="0"/>
          </a:p>
          <a:p>
            <a:r>
              <a:rPr lang="en-GB" sz="2400" dirty="0" smtClean="0"/>
              <a:t>Change it’s blending mode to Luminosity.</a:t>
            </a:r>
            <a:endParaRPr lang="en-GB" sz="2400" dirty="0"/>
          </a:p>
        </p:txBody>
      </p:sp>
    </p:spTree>
    <p:extLst>
      <p:ext uri="{BB962C8B-B14F-4D97-AF65-F5344CB8AC3E}">
        <p14:creationId xmlns:p14="http://schemas.microsoft.com/office/powerpoint/2010/main" val="3448591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905</Words>
  <Application>Microsoft Office PowerPoint</Application>
  <PresentationFormat>Widescreen</PresentationFormat>
  <Paragraphs>97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Glass Orb Tutorial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Glass Orb Tutorial</dc:title>
  <dc:creator>Yitzi</dc:creator>
  <cp:lastModifiedBy>Yitzi</cp:lastModifiedBy>
  <cp:revision>12</cp:revision>
  <dcterms:created xsi:type="dcterms:W3CDTF">2020-04-08T09:20:08Z</dcterms:created>
  <dcterms:modified xsi:type="dcterms:W3CDTF">2020-04-08T11:02:52Z</dcterms:modified>
</cp:coreProperties>
</file>