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96" y="9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B927-F675-4A31-B562-1E284F3AF5CD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B410-B089-4EFE-AB5F-3655E07C94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786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B927-F675-4A31-B562-1E284F3AF5CD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B410-B089-4EFE-AB5F-3655E07C94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275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B927-F675-4A31-B562-1E284F3AF5CD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B410-B089-4EFE-AB5F-3655E07C94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829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B927-F675-4A31-B562-1E284F3AF5CD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B410-B089-4EFE-AB5F-3655E07C94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775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B927-F675-4A31-B562-1E284F3AF5CD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B410-B089-4EFE-AB5F-3655E07C94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66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B927-F675-4A31-B562-1E284F3AF5CD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B410-B089-4EFE-AB5F-3655E07C94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6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B927-F675-4A31-B562-1E284F3AF5CD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B410-B089-4EFE-AB5F-3655E07C94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871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B927-F675-4A31-B562-1E284F3AF5CD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B410-B089-4EFE-AB5F-3655E07C94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006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B927-F675-4A31-B562-1E284F3AF5CD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B410-B089-4EFE-AB5F-3655E07C94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81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B927-F675-4A31-B562-1E284F3AF5CD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B410-B089-4EFE-AB5F-3655E07C94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566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B927-F675-4A31-B562-1E284F3AF5CD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B410-B089-4EFE-AB5F-3655E07C94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444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6B927-F675-4A31-B562-1E284F3AF5CD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EB410-B089-4EFE-AB5F-3655E07C94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38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plodingplanet4.jpg~orig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713720"/>
            <a:ext cx="7981950" cy="59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905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Exploding planets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17091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Duplicate the image you just did the </a:t>
            </a:r>
            <a:r>
              <a:rPr lang="en-GB" dirty="0" smtClean="0"/>
              <a:t>Colour </a:t>
            </a:r>
            <a:r>
              <a:rPr lang="en-GB" dirty="0"/>
              <a:t>Burn on and </a:t>
            </a:r>
            <a:r>
              <a:rPr lang="en-GB" dirty="0" smtClean="0"/>
              <a:t>change </a:t>
            </a:r>
            <a:r>
              <a:rPr lang="en-GB" dirty="0"/>
              <a:t>the blending to Additive.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259" y="1690688"/>
            <a:ext cx="4877481" cy="369621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54265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Then merge all the layers down onto one layer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768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 some glow. </a:t>
            </a:r>
            <a:r>
              <a:rPr lang="en-GB" dirty="0"/>
              <a:t>(Effect -&gt; </a:t>
            </a:r>
            <a:r>
              <a:rPr lang="en-GB" dirty="0" smtClean="0"/>
              <a:t>Photo -&gt; Glow</a:t>
            </a:r>
            <a:r>
              <a:rPr lang="en-GB" dirty="0"/>
              <a:t>...)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259" y="2153186"/>
            <a:ext cx="4877481" cy="36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13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Now duplicate the image. </a:t>
            </a:r>
            <a:r>
              <a:rPr lang="en-GB" dirty="0" smtClean="0"/>
              <a:t>Next </a:t>
            </a:r>
            <a:r>
              <a:rPr lang="en-GB" dirty="0"/>
              <a:t>do a Zoom Blur. (Effects -&gt; Blurs -&gt; Zoom Blur...) I used 48% use more or less to your liking.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259" y="2153186"/>
            <a:ext cx="4877481" cy="36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97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 the blending mode of the top layer to “lighten”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259" y="2153186"/>
            <a:ext cx="4877481" cy="36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48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Turn </a:t>
            </a:r>
            <a:r>
              <a:rPr lang="en-GB" dirty="0"/>
              <a:t>the saturation to zero (Adjustments -&gt; Hue/Saturation) now merge </a:t>
            </a:r>
            <a:r>
              <a:rPr lang="en-GB" dirty="0" smtClean="0"/>
              <a:t>to one layer.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9229" y="1690688"/>
            <a:ext cx="6553541" cy="496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85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Try adjusting the Hue to make different colours of planet</a:t>
            </a:r>
            <a:endParaRPr lang="en-GB" dirty="0"/>
          </a:p>
        </p:txBody>
      </p:sp>
      <p:pic>
        <p:nvPicPr>
          <p:cNvPr id="6146" name="Picture 2" descr="explodingplanet4.jpg~origin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1974056"/>
            <a:ext cx="6318250" cy="473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353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up PAINT.NET and copy this image of mud into it.</a:t>
            </a:r>
            <a:endParaRPr lang="en-GB" dirty="0"/>
          </a:p>
        </p:txBody>
      </p:sp>
      <p:pic>
        <p:nvPicPr>
          <p:cNvPr id="2050" name="Picture 2" descr="Step_01.jpg~origin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1920776"/>
            <a:ext cx="6515100" cy="493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320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Invert the colour of the image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Click on Adjustments, then Invert Colours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359" y="2615684"/>
            <a:ext cx="4877481" cy="36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27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 Select the Ellipse tool and select an area of mud. </a:t>
            </a:r>
          </a:p>
        </p:txBody>
      </p:sp>
      <p:pic>
        <p:nvPicPr>
          <p:cNvPr id="3074" name="Picture 2" descr="Step_04.jpg~origin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153444"/>
            <a:ext cx="48768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19" y="1966703"/>
            <a:ext cx="2953162" cy="300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05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 Invert the selection (</a:t>
            </a:r>
            <a:r>
              <a:rPr lang="en-GB" dirty="0" err="1"/>
              <a:t>Ctrl+I</a:t>
            </a:r>
            <a:r>
              <a:rPr lang="en-GB" dirty="0" smtClean="0"/>
              <a:t>) and press delete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259" y="2153186"/>
            <a:ext cx="4877481" cy="36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66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Bulge the </a:t>
            </a:r>
            <a:r>
              <a:rPr lang="en-GB" dirty="0"/>
              <a:t>image. (Effects -&gt; Distort -&gt; Bulge...) This makes it look round and thus planet-like. </a:t>
            </a:r>
            <a:r>
              <a:rPr lang="en-GB" dirty="0" smtClean="0"/>
              <a:t>I used 48%. </a:t>
            </a:r>
            <a:r>
              <a:rPr lang="en-GB" dirty="0"/>
              <a:t>Do what looks best for your size of image.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3222" y="1825625"/>
            <a:ext cx="632555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13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 Now fill in the blank section with black.</a:t>
            </a:r>
          </a:p>
        </p:txBody>
      </p:sp>
      <p:pic>
        <p:nvPicPr>
          <p:cNvPr id="4098" name="Picture 2" descr="Step_06.jpg~origin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162969"/>
            <a:ext cx="487680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08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Duplicate the image so you have two copies of it on different layers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5023" y="2310370"/>
            <a:ext cx="3781953" cy="338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03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 the blending mode to “Colour Burn”</a:t>
            </a:r>
            <a:endParaRPr lang="en-GB" dirty="0"/>
          </a:p>
        </p:txBody>
      </p:sp>
      <p:pic>
        <p:nvPicPr>
          <p:cNvPr id="5122" name="Picture 2" descr="Step_09.jpg~origin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997" y="1825625"/>
            <a:ext cx="620600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297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189</Words>
  <Application>Microsoft Office PowerPoint</Application>
  <PresentationFormat>Widescreen</PresentationFormat>
  <Paragraphs>17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Open up PAINT.NET and copy this image of mud into it.</vt:lpstr>
      <vt:lpstr>Invert the colour of the image</vt:lpstr>
      <vt:lpstr> Select the Ellipse tool and select an area of mud. </vt:lpstr>
      <vt:lpstr> Invert the selection (Ctrl+I) and press delete</vt:lpstr>
      <vt:lpstr>Bulge the image. (Effects -&gt; Distort -&gt; Bulge...) This makes it look round and thus planet-like. I used 48%. Do what looks best for your size of image.</vt:lpstr>
      <vt:lpstr> Now fill in the blank section with black.</vt:lpstr>
      <vt:lpstr>Duplicate the image so you have two copies of it on different layers</vt:lpstr>
      <vt:lpstr>Change the blending mode to “Colour Burn”</vt:lpstr>
      <vt:lpstr>Duplicate the image you just did the Colour Burn on and change the blending to Additive.</vt:lpstr>
      <vt:lpstr>Add some glow. (Effect -&gt; Photo -&gt; Glow...)</vt:lpstr>
      <vt:lpstr>Now duplicate the image. Next do a Zoom Blur. (Effects -&gt; Blurs -&gt; Zoom Blur...) I used 48% use more or less to your liking.</vt:lpstr>
      <vt:lpstr>Change the blending mode of the top layer to “lighten”</vt:lpstr>
      <vt:lpstr>Turn the saturation to zero (Adjustments -&gt; Hue/Saturation) now merge to one layer.</vt:lpstr>
      <vt:lpstr>Try adjusting the Hue to make different colours of planet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Sandy Nicholson</dc:creator>
  <cp:lastModifiedBy>Sandy Nicholson</cp:lastModifiedBy>
  <cp:revision>2</cp:revision>
  <dcterms:created xsi:type="dcterms:W3CDTF">2018-04-12T08:55:08Z</dcterms:created>
  <dcterms:modified xsi:type="dcterms:W3CDTF">2018-04-12T09:03:59Z</dcterms:modified>
</cp:coreProperties>
</file>