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305" r:id="rId3"/>
    <p:sldId id="308" r:id="rId4"/>
    <p:sldId id="293" r:id="rId5"/>
    <p:sldId id="264" r:id="rId6"/>
    <p:sldId id="296" r:id="rId7"/>
    <p:sldId id="266" r:id="rId8"/>
    <p:sldId id="261" r:id="rId9"/>
    <p:sldId id="270" r:id="rId10"/>
    <p:sldId id="259" r:id="rId11"/>
    <p:sldId id="260" r:id="rId12"/>
    <p:sldId id="262" r:id="rId13"/>
    <p:sldId id="272" r:id="rId14"/>
    <p:sldId id="273" r:id="rId15"/>
    <p:sldId id="310" r:id="rId16"/>
    <p:sldId id="295" r:id="rId17"/>
    <p:sldId id="277" r:id="rId18"/>
    <p:sldId id="297" r:id="rId19"/>
    <p:sldId id="311" r:id="rId20"/>
    <p:sldId id="278" r:id="rId21"/>
    <p:sldId id="298" r:id="rId22"/>
    <p:sldId id="299" r:id="rId23"/>
    <p:sldId id="300" r:id="rId24"/>
    <p:sldId id="281" r:id="rId25"/>
    <p:sldId id="312" r:id="rId26"/>
    <p:sldId id="282" r:id="rId27"/>
    <p:sldId id="302" r:id="rId28"/>
    <p:sldId id="283" r:id="rId29"/>
    <p:sldId id="303" r:id="rId30"/>
    <p:sldId id="286" r:id="rId31"/>
    <p:sldId id="292" r:id="rId32"/>
    <p:sldId id="306" r:id="rId33"/>
    <p:sldId id="30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4660"/>
  </p:normalViewPr>
  <p:slideViewPr>
    <p:cSldViewPr snapToGrid="0">
      <p:cViewPr varScale="1">
        <p:scale>
          <a:sx n="64" d="100"/>
          <a:sy n="64" d="100"/>
        </p:scale>
        <p:origin x="84" y="300"/>
      </p:cViewPr>
      <p:guideLst/>
    </p:cSldViewPr>
  </p:slideViewPr>
  <p:notesTextViewPr>
    <p:cViewPr>
      <p:scale>
        <a:sx n="1" d="1"/>
        <a:sy n="1" d="1"/>
      </p:scale>
      <p:origin x="0" y="0"/>
    </p:cViewPr>
  </p:notesTextViewPr>
  <p:sorterViewPr>
    <p:cViewPr>
      <p:scale>
        <a:sx n="100" d="100"/>
        <a:sy n="100" d="100"/>
      </p:scale>
      <p:origin x="0" y="-74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037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942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E1496-D8B1-4FDC-98A5-AD2561A2EE12}"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087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D3855-5B08-4570-810C-DE4498675D2C}"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77298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C1B1A-3400-4A09-B018-5620D6ADA4AF}"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647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33EE65E-8B04-4250-B4A9-5C65F355F1A2}" type="datetimeFigureOut">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03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4F5881F-8E44-4F15-AB98-80B7869E49CA}" type="datetimeFigureOut">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094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035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smtClean="0"/>
              <a:t>4/23/2020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954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405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479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147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203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60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smtClean="0"/>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95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E44C4-3D72-4D6E-86A4-F5491DC49E6D}"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06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882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smtClean="0"/>
              <a:t>4/23/2020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434486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3600" dirty="0"/>
              <a:t>FROM FREDDIE </a:t>
            </a:r>
            <a:r>
              <a:rPr lang="en-GB" sz="3600" dirty="0" smtClean="0"/>
              <a:t>LJUNGBERG TO NOW</a:t>
            </a:r>
            <a:endParaRPr lang="en-GB" sz="3600" dirty="0"/>
          </a:p>
        </p:txBody>
      </p:sp>
      <p:sp>
        <p:nvSpPr>
          <p:cNvPr id="4" name="Title 3"/>
          <p:cNvSpPr>
            <a:spLocks noGrp="1"/>
          </p:cNvSpPr>
          <p:nvPr>
            <p:ph type="ctrTitle"/>
          </p:nvPr>
        </p:nvSpPr>
        <p:spPr>
          <a:xfrm>
            <a:off x="680322" y="2554014"/>
            <a:ext cx="8144134" cy="1552765"/>
          </a:xfrm>
        </p:spPr>
        <p:txBody>
          <a:bodyPr/>
          <a:lstStyle/>
          <a:p>
            <a:r>
              <a:rPr lang="en-GB" dirty="0" smtClean="0"/>
              <a:t>YITZY SCHWEITZER</a:t>
            </a:r>
            <a:br>
              <a:rPr lang="en-GB" dirty="0" smtClean="0"/>
            </a:br>
            <a:r>
              <a:rPr lang="en-GB" dirty="0" smtClean="0"/>
              <a:t>ARSENAL</a:t>
            </a:r>
            <a:endParaRPr lang="en-GB" dirty="0"/>
          </a:p>
        </p:txBody>
      </p:sp>
      <p:pic>
        <p:nvPicPr>
          <p:cNvPr id="1030" name="Picture 6" descr="Arsenal F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6223" y="553062"/>
            <a:ext cx="17145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rsenal F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285" y="563578"/>
            <a:ext cx="17145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rsenal F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349" y="574094"/>
            <a:ext cx="17145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rsenal F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649" y="614590"/>
            <a:ext cx="17145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rsenal F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715" y="579360"/>
            <a:ext cx="17145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rsenal F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785" y="574110"/>
            <a:ext cx="17145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rsenal F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85" y="553088"/>
            <a:ext cx="17145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03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heel(1)">
                                      <p:cBhvr>
                                        <p:cTn id="5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MESUT OZIL (PLAYER) 2013-</a:t>
            </a:r>
            <a:endParaRPr lang="en-GB" dirty="0"/>
          </a:p>
        </p:txBody>
      </p:sp>
      <p:sp>
        <p:nvSpPr>
          <p:cNvPr id="3" name="Content Placeholder 2"/>
          <p:cNvSpPr>
            <a:spLocks noGrp="1"/>
          </p:cNvSpPr>
          <p:nvPr>
            <p:ph idx="1"/>
          </p:nvPr>
        </p:nvSpPr>
        <p:spPr/>
        <p:txBody>
          <a:bodyPr/>
          <a:lstStyle/>
          <a:p>
            <a:r>
              <a:rPr lang="en-GB" dirty="0"/>
              <a:t>Mesut Özil is a German professional footballer who plays for Premier League club Arsenal. He is considered to be one of the best players in the world. Özil plays mostly as an attacking midfielder, but can also be deployed as a winger</a:t>
            </a:r>
            <a:r>
              <a:rPr lang="en-GB" dirty="0" smtClean="0"/>
              <a:t>.</a:t>
            </a:r>
          </a:p>
          <a:p>
            <a:r>
              <a:rPr lang="en-GB" dirty="0" smtClean="0"/>
              <a:t>Ozil was born on 15</a:t>
            </a:r>
            <a:r>
              <a:rPr lang="en-GB" baseline="30000" dirty="0" smtClean="0"/>
              <a:t>th</a:t>
            </a:r>
            <a:r>
              <a:rPr lang="en-GB" dirty="0" smtClean="0"/>
              <a:t> October 1988 (aged 31) In </a:t>
            </a:r>
            <a:r>
              <a:rPr lang="en-GB" dirty="0"/>
              <a:t>Gelsenkirchen, </a:t>
            </a:r>
            <a:r>
              <a:rPr lang="en-GB" dirty="0" smtClean="0"/>
              <a:t>Germany</a:t>
            </a:r>
          </a:p>
          <a:p>
            <a:r>
              <a:rPr lang="en-GB" dirty="0" smtClean="0"/>
              <a:t>His playing carer began in 1995 with </a:t>
            </a:r>
            <a:r>
              <a:rPr lang="en-GB" dirty="0" err="1" smtClean="0"/>
              <a:t>Westfalia</a:t>
            </a:r>
            <a:r>
              <a:rPr lang="en-GB" dirty="0" smtClean="0"/>
              <a:t> </a:t>
            </a:r>
            <a:r>
              <a:rPr lang="en-GB" dirty="0"/>
              <a:t>04 </a:t>
            </a:r>
            <a:r>
              <a:rPr lang="en-GB" dirty="0" smtClean="0"/>
              <a:t>Gelsenkirchen and He currently plays for Arsenal as #10</a:t>
            </a:r>
          </a:p>
          <a:p>
            <a:endParaRPr lang="en-GB" u="sng" dirty="0" smtClean="0"/>
          </a:p>
          <a:p>
            <a:endParaRPr lang="en-GB" dirty="0"/>
          </a:p>
        </p:txBody>
      </p:sp>
      <p:pic>
        <p:nvPicPr>
          <p:cNvPr id="1026" name="Picture 2" descr="Mesut Ãzil at Baku before 2019 UEFA Europe League 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104" y="4342325"/>
            <a:ext cx="2095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468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3"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3)">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LUCAS TORREIRA (PLAYER) 2018-</a:t>
            </a:r>
            <a:endParaRPr lang="en-GB" dirty="0"/>
          </a:p>
        </p:txBody>
      </p:sp>
      <p:sp>
        <p:nvSpPr>
          <p:cNvPr id="3" name="Content Placeholder 2"/>
          <p:cNvSpPr>
            <a:spLocks noGrp="1"/>
          </p:cNvSpPr>
          <p:nvPr>
            <p:ph idx="1"/>
          </p:nvPr>
        </p:nvSpPr>
        <p:spPr/>
        <p:txBody>
          <a:bodyPr/>
          <a:lstStyle/>
          <a:p>
            <a:r>
              <a:rPr lang="en-GB" dirty="0"/>
              <a:t>Lucas </a:t>
            </a:r>
            <a:r>
              <a:rPr lang="en-GB" dirty="0" err="1"/>
              <a:t>Sebastián</a:t>
            </a:r>
            <a:r>
              <a:rPr lang="en-GB" dirty="0"/>
              <a:t> </a:t>
            </a:r>
            <a:r>
              <a:rPr lang="en-GB" dirty="0" err="1"/>
              <a:t>Torreira</a:t>
            </a:r>
            <a:r>
              <a:rPr lang="en-GB" dirty="0"/>
              <a:t> Di Pascua is a Uruguayan professional footballer who plays as a defensive midfielder for Premier League club Arsenal and the Uruguay national </a:t>
            </a:r>
            <a:r>
              <a:rPr lang="en-GB" dirty="0" smtClean="0"/>
              <a:t>team</a:t>
            </a:r>
          </a:p>
          <a:p>
            <a:r>
              <a:rPr lang="en-GB" dirty="0" err="1" smtClean="0"/>
              <a:t>Torreira</a:t>
            </a:r>
            <a:r>
              <a:rPr lang="en-GB" dirty="0" smtClean="0"/>
              <a:t> was born on 11</a:t>
            </a:r>
            <a:r>
              <a:rPr lang="en-GB" baseline="30000" dirty="0" smtClean="0"/>
              <a:t>th</a:t>
            </a:r>
            <a:r>
              <a:rPr lang="en-GB" dirty="0" smtClean="0"/>
              <a:t> February 1996 (</a:t>
            </a:r>
            <a:r>
              <a:rPr lang="en-GB" smtClean="0"/>
              <a:t>aged 24) </a:t>
            </a:r>
            <a:r>
              <a:rPr lang="en-GB" dirty="0" smtClean="0"/>
              <a:t>in Fray Bentos, Uruguay</a:t>
            </a:r>
          </a:p>
          <a:p>
            <a:r>
              <a:rPr lang="en-GB" dirty="0" smtClean="0"/>
              <a:t>His playing career began in 2010 with 18 de Julio and he currently plays for Arsenal as #11</a:t>
            </a:r>
          </a:p>
          <a:p>
            <a:endParaRPr lang="en-GB" dirty="0"/>
          </a:p>
        </p:txBody>
      </p:sp>
      <p:pic>
        <p:nvPicPr>
          <p:cNvPr id="4" name="Picture 2" descr="Lucas Torreira 2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973" y="4237923"/>
            <a:ext cx="1905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3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out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ircle(in)">
                                      <p:cBhvr>
                                        <p:cTn id="3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PIERRE-EMERICK AUBAMEYANG (PLAYER) 2018-</a:t>
            </a:r>
            <a:endParaRPr lang="en-GB" dirty="0"/>
          </a:p>
        </p:txBody>
      </p:sp>
      <p:sp>
        <p:nvSpPr>
          <p:cNvPr id="3" name="Content Placeholder 2"/>
          <p:cNvSpPr>
            <a:spLocks noGrp="1"/>
          </p:cNvSpPr>
          <p:nvPr>
            <p:ph idx="1"/>
          </p:nvPr>
        </p:nvSpPr>
        <p:spPr/>
        <p:txBody>
          <a:bodyPr>
            <a:normAutofit/>
          </a:bodyPr>
          <a:lstStyle/>
          <a:p>
            <a:r>
              <a:rPr lang="en-GB" dirty="0" smtClean="0"/>
              <a:t>Pierre-</a:t>
            </a:r>
            <a:r>
              <a:rPr lang="en-GB" dirty="0" err="1" smtClean="0"/>
              <a:t>Emerick</a:t>
            </a:r>
            <a:r>
              <a:rPr lang="en-GB" dirty="0" smtClean="0"/>
              <a:t> </a:t>
            </a:r>
            <a:r>
              <a:rPr lang="en-GB" dirty="0"/>
              <a:t>Emiliano François </a:t>
            </a:r>
            <a:r>
              <a:rPr lang="en-GB" dirty="0" err="1"/>
              <a:t>Aubameyang</a:t>
            </a:r>
            <a:r>
              <a:rPr lang="en-GB" dirty="0"/>
              <a:t> is a professional footballer who plays as a forward and is the captain of both Premier League club </a:t>
            </a:r>
            <a:r>
              <a:rPr lang="en-GB" dirty="0" smtClean="0"/>
              <a:t>Arsenal and </a:t>
            </a:r>
            <a:r>
              <a:rPr lang="en-GB" dirty="0"/>
              <a:t>the Gabon national team. He is considered to be one of the best forwards in the world, known for his pace, finishing, and off-ball movement</a:t>
            </a:r>
            <a:r>
              <a:rPr lang="en-GB" dirty="0" smtClean="0"/>
              <a:t>.</a:t>
            </a:r>
          </a:p>
          <a:p>
            <a:r>
              <a:rPr lang="en-GB" dirty="0" err="1" smtClean="0"/>
              <a:t>Aubameyang</a:t>
            </a:r>
            <a:r>
              <a:rPr lang="en-GB" dirty="0" smtClean="0"/>
              <a:t> was born on 18</a:t>
            </a:r>
            <a:r>
              <a:rPr lang="en-GB" baseline="30000" dirty="0" smtClean="0"/>
              <a:t>th</a:t>
            </a:r>
            <a:r>
              <a:rPr lang="en-GB" dirty="0" smtClean="0"/>
              <a:t> June 1989 (aged 30) In Laval, France</a:t>
            </a:r>
          </a:p>
          <a:p>
            <a:r>
              <a:rPr lang="en-GB" dirty="0" smtClean="0"/>
              <a:t>His playing career began in 1995 </a:t>
            </a:r>
            <a:r>
              <a:rPr lang="en-GB" dirty="0"/>
              <a:t>with 	ASL </a:t>
            </a:r>
            <a:r>
              <a:rPr lang="en-GB" dirty="0" err="1"/>
              <a:t>L'Huisserie</a:t>
            </a:r>
            <a:r>
              <a:rPr lang="en-GB" dirty="0"/>
              <a:t> </a:t>
            </a:r>
            <a:r>
              <a:rPr lang="en-GB" dirty="0" smtClean="0"/>
              <a:t>Football and he currently plays for Arsenal as #14</a:t>
            </a:r>
          </a:p>
        </p:txBody>
      </p:sp>
      <p:pic>
        <p:nvPicPr>
          <p:cNvPr id="10242" name="Picture 2" descr="1 Pierre-Emerick Aubamey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7865" y="3499895"/>
            <a:ext cx="209550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128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right)">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AINSLEY MAITLAND-NILES (PLAYER) 2003-</a:t>
            </a:r>
            <a:endParaRPr lang="en-GB" dirty="0"/>
          </a:p>
        </p:txBody>
      </p:sp>
      <p:sp>
        <p:nvSpPr>
          <p:cNvPr id="3" name="Content Placeholder 2"/>
          <p:cNvSpPr>
            <a:spLocks noGrp="1"/>
          </p:cNvSpPr>
          <p:nvPr>
            <p:ph idx="1"/>
          </p:nvPr>
        </p:nvSpPr>
        <p:spPr/>
        <p:txBody>
          <a:bodyPr>
            <a:normAutofit lnSpcReduction="10000"/>
          </a:bodyPr>
          <a:lstStyle/>
          <a:p>
            <a:r>
              <a:rPr lang="en-GB" dirty="0"/>
              <a:t>Ainsley Cory Maitland-Niles is an English professional footballer who plays as a midfielder, winger or right back for Premier League club Arsenal. He spent the 2015–16 season on loan at Ipswich Town. Internationally, he has represented England from under-17 to under-21 </a:t>
            </a:r>
            <a:r>
              <a:rPr lang="en-GB" dirty="0" smtClean="0"/>
              <a:t>level.</a:t>
            </a:r>
          </a:p>
          <a:p>
            <a:r>
              <a:rPr lang="en-GB" dirty="0" smtClean="0"/>
              <a:t>Maitland-Niles was born on 29</a:t>
            </a:r>
            <a:r>
              <a:rPr lang="en-GB" baseline="30000" dirty="0" smtClean="0"/>
              <a:t>th</a:t>
            </a:r>
            <a:r>
              <a:rPr lang="en-GB" dirty="0" smtClean="0"/>
              <a:t> August 1997 (aged 22) in </a:t>
            </a:r>
            <a:r>
              <a:rPr lang="en-GB" dirty="0" err="1" smtClean="0"/>
              <a:t>Goodmayes</a:t>
            </a:r>
            <a:r>
              <a:rPr lang="en-GB" dirty="0" smtClean="0"/>
              <a:t>, Ilford</a:t>
            </a:r>
          </a:p>
          <a:p>
            <a:r>
              <a:rPr lang="en-GB" dirty="0" smtClean="0"/>
              <a:t>His playing career began in 2003 with Arsenal. He still plays for them as #15</a:t>
            </a:r>
            <a:r>
              <a:rPr lang="en-GB" dirty="0"/>
              <a:t/>
            </a:r>
            <a:br>
              <a:rPr lang="en-GB" dirty="0"/>
            </a:br>
            <a:endParaRPr lang="en-GB" dirty="0"/>
          </a:p>
        </p:txBody>
      </p:sp>
      <p:pic>
        <p:nvPicPr>
          <p:cNvPr id="3074" name="Picture 2" descr="1 Ainsley Maitland-Niles 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285" y="3601171"/>
            <a:ext cx="19050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04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right)">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anim calcmode="lin" valueType="num">
                                      <p:cBhvr>
                                        <p:cTn id="33"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34"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ROB HOLDING (PLAYER) 2016-</a:t>
            </a:r>
            <a:endParaRPr lang="en-GB" dirty="0"/>
          </a:p>
        </p:txBody>
      </p:sp>
      <p:sp>
        <p:nvSpPr>
          <p:cNvPr id="3" name="Content Placeholder 2"/>
          <p:cNvSpPr>
            <a:spLocks noGrp="1"/>
          </p:cNvSpPr>
          <p:nvPr>
            <p:ph idx="1"/>
          </p:nvPr>
        </p:nvSpPr>
        <p:spPr/>
        <p:txBody>
          <a:bodyPr>
            <a:normAutofit/>
          </a:bodyPr>
          <a:lstStyle/>
          <a:p>
            <a:r>
              <a:rPr lang="en-GB" dirty="0"/>
              <a:t>Robert Samuel Holding is an English professional footballer who plays as a centre back for Premier League club Arsenal. Holding progressed through the Bolton Wanderers youth system, making his senior debut in April 2015 while on loan at Bury</a:t>
            </a:r>
            <a:r>
              <a:rPr lang="en-GB" dirty="0" smtClean="0"/>
              <a:t>.</a:t>
            </a:r>
            <a:endParaRPr lang="en-GB" dirty="0"/>
          </a:p>
          <a:p>
            <a:r>
              <a:rPr lang="en-GB" dirty="0" smtClean="0"/>
              <a:t>Holding was born on 20</a:t>
            </a:r>
            <a:r>
              <a:rPr lang="en-GB" baseline="30000" dirty="0" smtClean="0"/>
              <a:t>th</a:t>
            </a:r>
            <a:r>
              <a:rPr lang="en-GB" dirty="0" smtClean="0"/>
              <a:t> September 1995 (aged 24) in Tameside, Greater Manchester</a:t>
            </a:r>
          </a:p>
          <a:p>
            <a:r>
              <a:rPr lang="en-GB" dirty="0" smtClean="0"/>
              <a:t>His playing career began in 2002 with Bolton Wanderers and he currently plays for Arsenal as #16</a:t>
            </a:r>
            <a:r>
              <a:rPr lang="en-GB" dirty="0"/>
              <a:t/>
            </a:r>
            <a:br>
              <a:rPr lang="en-GB" dirty="0"/>
            </a:br>
            <a:endParaRPr lang="en-GB" dirty="0"/>
          </a:p>
        </p:txBody>
      </p:sp>
      <p:pic>
        <p:nvPicPr>
          <p:cNvPr id="4098" name="Picture 2" descr="1 rob holding 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094" y="3539479"/>
            <a:ext cx="20955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21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CEDRIC SOARES (LOANED PLAYER) 2020-</a:t>
            </a:r>
            <a:endParaRPr lang="en-GB" dirty="0"/>
          </a:p>
        </p:txBody>
      </p:sp>
      <p:sp>
        <p:nvSpPr>
          <p:cNvPr id="3" name="Content Placeholder 2"/>
          <p:cNvSpPr>
            <a:spLocks noGrp="1"/>
          </p:cNvSpPr>
          <p:nvPr>
            <p:ph idx="1"/>
          </p:nvPr>
        </p:nvSpPr>
        <p:spPr/>
        <p:txBody>
          <a:bodyPr/>
          <a:lstStyle/>
          <a:p>
            <a:r>
              <a:rPr lang="en-GB" dirty="0" err="1"/>
              <a:t>Cédric</a:t>
            </a:r>
            <a:r>
              <a:rPr lang="en-GB" dirty="0"/>
              <a:t> Ricardo Alves </a:t>
            </a:r>
            <a:r>
              <a:rPr lang="en-GB" dirty="0" err="1"/>
              <a:t>Soares</a:t>
            </a:r>
            <a:r>
              <a:rPr lang="en-GB" dirty="0"/>
              <a:t> </a:t>
            </a:r>
            <a:r>
              <a:rPr lang="en-GB" dirty="0" err="1"/>
              <a:t>CvIH</a:t>
            </a:r>
            <a:r>
              <a:rPr lang="en-GB" dirty="0"/>
              <a:t> </a:t>
            </a:r>
            <a:r>
              <a:rPr lang="en-GB" dirty="0" err="1"/>
              <a:t>ComM</a:t>
            </a:r>
            <a:r>
              <a:rPr lang="en-GB" dirty="0"/>
              <a:t>, known simply as </a:t>
            </a:r>
            <a:r>
              <a:rPr lang="en-GB" dirty="0" err="1"/>
              <a:t>Cédric</a:t>
            </a:r>
            <a:r>
              <a:rPr lang="en-GB" dirty="0"/>
              <a:t>, is a Portuguese professional footballer who plays as a right back for Premier League club Arsenal on loan from Southampton and the Portugal national team</a:t>
            </a:r>
            <a:r>
              <a:rPr lang="en-GB" dirty="0" smtClean="0"/>
              <a:t>.</a:t>
            </a:r>
            <a:endParaRPr lang="en-GB" dirty="0"/>
          </a:p>
          <a:p>
            <a:r>
              <a:rPr lang="en-GB" dirty="0" err="1" smtClean="0"/>
              <a:t>Soares</a:t>
            </a:r>
            <a:r>
              <a:rPr lang="en-GB" dirty="0" smtClean="0"/>
              <a:t> was born on 31</a:t>
            </a:r>
            <a:r>
              <a:rPr lang="en-GB" baseline="30000" dirty="0" smtClean="0"/>
              <a:t>st</a:t>
            </a:r>
            <a:r>
              <a:rPr lang="en-GB" dirty="0" smtClean="0"/>
              <a:t> August 1991 (aged 28) in </a:t>
            </a:r>
            <a:r>
              <a:rPr lang="en-GB" dirty="0" err="1" smtClean="0"/>
              <a:t>Singen</a:t>
            </a:r>
            <a:r>
              <a:rPr lang="en-GB" dirty="0" smtClean="0"/>
              <a:t>, Germany</a:t>
            </a:r>
          </a:p>
          <a:p>
            <a:r>
              <a:rPr lang="en-GB" dirty="0" smtClean="0"/>
              <a:t>His playing career began in 1998 with Sporting CP and he currently plays for Arsenal on loan from Southampton as #17</a:t>
            </a:r>
            <a:endParaRPr lang="en-GB" dirty="0"/>
          </a:p>
        </p:txBody>
      </p:sp>
      <p:pic>
        <p:nvPicPr>
          <p:cNvPr id="1026" name="Picture 2" descr="Cédric (croppe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4003" y="3889758"/>
            <a:ext cx="19812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987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NICOLAS PEPE (PLAYER) 2019-</a:t>
            </a:r>
            <a:endParaRPr lang="en-GB" dirty="0"/>
          </a:p>
        </p:txBody>
      </p:sp>
      <p:sp>
        <p:nvSpPr>
          <p:cNvPr id="3" name="Content Placeholder 2"/>
          <p:cNvSpPr>
            <a:spLocks noGrp="1"/>
          </p:cNvSpPr>
          <p:nvPr>
            <p:ph idx="1"/>
          </p:nvPr>
        </p:nvSpPr>
        <p:spPr/>
        <p:txBody>
          <a:bodyPr/>
          <a:lstStyle/>
          <a:p>
            <a:r>
              <a:rPr lang="en-GB" dirty="0"/>
              <a:t>Nicolas </a:t>
            </a:r>
            <a:r>
              <a:rPr lang="en-GB" dirty="0" err="1"/>
              <a:t>Pépé</a:t>
            </a:r>
            <a:r>
              <a:rPr lang="en-GB" dirty="0"/>
              <a:t> is a professional footballer who plays as a winger for English Premier League club Arsenal and the Ivory Coast national team</a:t>
            </a:r>
            <a:r>
              <a:rPr lang="en-GB" dirty="0" smtClean="0"/>
              <a:t>.</a:t>
            </a:r>
          </a:p>
          <a:p>
            <a:r>
              <a:rPr lang="en-GB" dirty="0" smtClean="0"/>
              <a:t>Pepe was born on 29</a:t>
            </a:r>
            <a:r>
              <a:rPr lang="en-GB" baseline="30000" dirty="0" smtClean="0"/>
              <a:t>th</a:t>
            </a:r>
            <a:r>
              <a:rPr lang="en-GB" dirty="0" smtClean="0"/>
              <a:t> May 1995 (aged 24) in Mantes-la-Jolie, France</a:t>
            </a:r>
          </a:p>
          <a:p>
            <a:r>
              <a:rPr lang="en-GB" dirty="0"/>
              <a:t>It is unknown when he began his career however the first signing that is dated is his </a:t>
            </a:r>
            <a:r>
              <a:rPr lang="en-GB" dirty="0" smtClean="0"/>
              <a:t>2013 </a:t>
            </a:r>
            <a:r>
              <a:rPr lang="en-GB" dirty="0"/>
              <a:t>signing </a:t>
            </a:r>
            <a:r>
              <a:rPr lang="en-GB" dirty="0" smtClean="0"/>
              <a:t>for Angers II and </a:t>
            </a:r>
            <a:r>
              <a:rPr lang="en-GB" dirty="0"/>
              <a:t>he currently plays for Arsenal as #</a:t>
            </a:r>
            <a:r>
              <a:rPr lang="en-GB" dirty="0" smtClean="0"/>
              <a:t>19</a:t>
            </a:r>
          </a:p>
          <a:p>
            <a:endParaRPr lang="en-GB" dirty="0"/>
          </a:p>
        </p:txBody>
      </p:sp>
      <p:pic>
        <p:nvPicPr>
          <p:cNvPr id="1026" name="Picture 2" descr="Nicolas Pepe LOS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3940" y="2870688"/>
            <a:ext cx="19050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899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SHKODRAN MUSTAFI (PLAYER) 2016-</a:t>
            </a:r>
            <a:endParaRPr lang="en-GB" dirty="0"/>
          </a:p>
        </p:txBody>
      </p:sp>
      <p:sp>
        <p:nvSpPr>
          <p:cNvPr id="3" name="Content Placeholder 2"/>
          <p:cNvSpPr>
            <a:spLocks noGrp="1"/>
          </p:cNvSpPr>
          <p:nvPr>
            <p:ph idx="1"/>
          </p:nvPr>
        </p:nvSpPr>
        <p:spPr/>
        <p:txBody>
          <a:bodyPr>
            <a:normAutofit/>
          </a:bodyPr>
          <a:lstStyle/>
          <a:p>
            <a:r>
              <a:rPr lang="en-GB" dirty="0" err="1"/>
              <a:t>Shkodran</a:t>
            </a:r>
            <a:r>
              <a:rPr lang="en-GB" dirty="0"/>
              <a:t> </a:t>
            </a:r>
            <a:r>
              <a:rPr lang="en-GB" dirty="0" err="1"/>
              <a:t>Mustafi</a:t>
            </a:r>
            <a:r>
              <a:rPr lang="en-GB" dirty="0"/>
              <a:t> is a German professional footballer who plays as a centre back for Premier League club Arsenal and the German national </a:t>
            </a:r>
            <a:r>
              <a:rPr lang="en-GB" dirty="0" smtClean="0"/>
              <a:t>team.</a:t>
            </a:r>
          </a:p>
          <a:p>
            <a:r>
              <a:rPr lang="en-GB" dirty="0" err="1" smtClean="0"/>
              <a:t>Mustafi</a:t>
            </a:r>
            <a:r>
              <a:rPr lang="en-GB" dirty="0" smtClean="0"/>
              <a:t> was born on 17</a:t>
            </a:r>
            <a:r>
              <a:rPr lang="en-GB" baseline="30000" dirty="0" smtClean="0"/>
              <a:t>th</a:t>
            </a:r>
            <a:r>
              <a:rPr lang="en-GB" dirty="0" smtClean="0"/>
              <a:t> April 1992 (aged </a:t>
            </a:r>
            <a:r>
              <a:rPr lang="en-GB" dirty="0" smtClean="0"/>
              <a:t>28) </a:t>
            </a:r>
            <a:r>
              <a:rPr lang="en-GB" dirty="0" smtClean="0"/>
              <a:t>in Bad </a:t>
            </a:r>
            <a:r>
              <a:rPr lang="en-GB" dirty="0" err="1" smtClean="0"/>
              <a:t>Hersfeld</a:t>
            </a:r>
            <a:r>
              <a:rPr lang="en-GB" dirty="0" smtClean="0"/>
              <a:t>, Germany</a:t>
            </a:r>
          </a:p>
          <a:p>
            <a:r>
              <a:rPr lang="en-GB" dirty="0"/>
              <a:t>It is unknown when he began his career however the first </a:t>
            </a:r>
            <a:r>
              <a:rPr lang="en-GB" dirty="0" smtClean="0"/>
              <a:t>signing that is dated is his 2006 signing for Hamburger SV and </a:t>
            </a:r>
            <a:r>
              <a:rPr lang="en-GB" dirty="0"/>
              <a:t>he currently plays for Arsenal as </a:t>
            </a:r>
            <a:r>
              <a:rPr lang="en-GB" dirty="0" smtClean="0"/>
              <a:t>#20</a:t>
            </a:r>
            <a:r>
              <a:rPr lang="en-GB" dirty="0"/>
              <a:t/>
            </a:r>
            <a:br>
              <a:rPr lang="en-GB" dirty="0"/>
            </a:br>
            <a:endParaRPr lang="en-GB" dirty="0"/>
          </a:p>
        </p:txBody>
      </p:sp>
      <p:pic>
        <p:nvPicPr>
          <p:cNvPr id="1026" name="Picture 2" descr="Shkodran Mustafi20140714 0012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272" y="4082010"/>
            <a:ext cx="19050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85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CALUM CHAMBERS (PLAYER) 2014-</a:t>
            </a:r>
            <a:endParaRPr lang="en-GB" dirty="0"/>
          </a:p>
        </p:txBody>
      </p:sp>
      <p:sp>
        <p:nvSpPr>
          <p:cNvPr id="3" name="Content Placeholder 2"/>
          <p:cNvSpPr>
            <a:spLocks noGrp="1"/>
          </p:cNvSpPr>
          <p:nvPr>
            <p:ph idx="1"/>
          </p:nvPr>
        </p:nvSpPr>
        <p:spPr/>
        <p:txBody>
          <a:bodyPr/>
          <a:lstStyle/>
          <a:p>
            <a:r>
              <a:rPr lang="en-GB" dirty="0"/>
              <a:t>Calum Chambers is an English professional footballer who plays as a defender for Premier League club Arsenal and the England national team. Originally a member of Southampton's academy system, Chambers was promoted to the first team at the beginning of the 2012–13 campaign</a:t>
            </a:r>
            <a:r>
              <a:rPr lang="en-GB" dirty="0" smtClean="0"/>
              <a:t>.</a:t>
            </a:r>
            <a:endParaRPr lang="en-GB" dirty="0"/>
          </a:p>
          <a:p>
            <a:r>
              <a:rPr lang="en-GB" dirty="0" smtClean="0"/>
              <a:t>Chambers was born on 20</a:t>
            </a:r>
            <a:r>
              <a:rPr lang="en-GB" baseline="30000" dirty="0" smtClean="0"/>
              <a:t>th</a:t>
            </a:r>
            <a:r>
              <a:rPr lang="en-GB" dirty="0" smtClean="0"/>
              <a:t> January 1995 (aged 25) in Petersfield</a:t>
            </a:r>
          </a:p>
          <a:p>
            <a:r>
              <a:rPr lang="en-GB" dirty="0" smtClean="0"/>
              <a:t>His playing career began in 2002 with Southampton and he currently plays for Arsenal as #21</a:t>
            </a:r>
            <a:endParaRPr lang="en-GB" dirty="0"/>
          </a:p>
        </p:txBody>
      </p:sp>
      <p:pic>
        <p:nvPicPr>
          <p:cNvPr id="1027" name="Picture 3" descr="Calum Chambers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970" y="4108102"/>
            <a:ext cx="19050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981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heel(1)">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PABLO MARI (LOANED PLAYER) 2020-</a:t>
            </a:r>
            <a:endParaRPr lang="en-GB" dirty="0"/>
          </a:p>
        </p:txBody>
      </p:sp>
      <p:sp>
        <p:nvSpPr>
          <p:cNvPr id="3" name="Content Placeholder 2"/>
          <p:cNvSpPr>
            <a:spLocks noGrp="1"/>
          </p:cNvSpPr>
          <p:nvPr>
            <p:ph idx="1"/>
          </p:nvPr>
        </p:nvSpPr>
        <p:spPr/>
        <p:txBody>
          <a:bodyPr/>
          <a:lstStyle/>
          <a:p>
            <a:r>
              <a:rPr lang="en-GB" dirty="0"/>
              <a:t>Pablo </a:t>
            </a:r>
            <a:r>
              <a:rPr lang="en-GB" dirty="0" err="1"/>
              <a:t>Marí</a:t>
            </a:r>
            <a:r>
              <a:rPr lang="en-GB" dirty="0"/>
              <a:t> </a:t>
            </a:r>
            <a:r>
              <a:rPr lang="en-GB" dirty="0" err="1"/>
              <a:t>Villar</a:t>
            </a:r>
            <a:r>
              <a:rPr lang="en-GB" dirty="0"/>
              <a:t> is a Spanish professional footballer who plays as a centre back for Premier League club Arsenal, on loan from </a:t>
            </a:r>
            <a:r>
              <a:rPr lang="en-GB" dirty="0" err="1"/>
              <a:t>Flamengo</a:t>
            </a:r>
            <a:r>
              <a:rPr lang="en-GB" dirty="0"/>
              <a:t> of </a:t>
            </a:r>
            <a:r>
              <a:rPr lang="en-GB" dirty="0" err="1"/>
              <a:t>Série</a:t>
            </a:r>
            <a:r>
              <a:rPr lang="en-GB" dirty="0"/>
              <a:t> A</a:t>
            </a:r>
            <a:r>
              <a:rPr lang="en-GB" dirty="0" smtClean="0"/>
              <a:t>.</a:t>
            </a:r>
            <a:endParaRPr lang="en-GB" dirty="0"/>
          </a:p>
          <a:p>
            <a:r>
              <a:rPr lang="en-GB" dirty="0" smtClean="0"/>
              <a:t>Mari was born on 31</a:t>
            </a:r>
            <a:r>
              <a:rPr lang="en-GB" baseline="30000" dirty="0" smtClean="0"/>
              <a:t>st</a:t>
            </a:r>
            <a:r>
              <a:rPr lang="en-GB" dirty="0" smtClean="0"/>
              <a:t> August 1993 (aged 26) in </a:t>
            </a:r>
            <a:r>
              <a:rPr lang="en-GB" dirty="0" err="1" smtClean="0"/>
              <a:t>Almussafes</a:t>
            </a:r>
            <a:r>
              <a:rPr lang="en-GB" dirty="0" smtClean="0"/>
              <a:t>, Spain</a:t>
            </a:r>
          </a:p>
          <a:p>
            <a:r>
              <a:rPr lang="en-GB" dirty="0"/>
              <a:t>It is unknown when he began his career however the first signing that is dated is his </a:t>
            </a:r>
            <a:r>
              <a:rPr lang="en-GB" dirty="0" smtClean="0"/>
              <a:t>2010 </a:t>
            </a:r>
            <a:r>
              <a:rPr lang="en-GB" dirty="0"/>
              <a:t>signing for </a:t>
            </a:r>
            <a:r>
              <a:rPr lang="en-GB" dirty="0" smtClean="0"/>
              <a:t>Mallorca </a:t>
            </a:r>
            <a:r>
              <a:rPr lang="en-GB" dirty="0"/>
              <a:t>B</a:t>
            </a:r>
            <a:r>
              <a:rPr lang="en-GB" dirty="0" smtClean="0"/>
              <a:t> </a:t>
            </a:r>
            <a:r>
              <a:rPr lang="en-GB" dirty="0"/>
              <a:t>and he currently plays for </a:t>
            </a:r>
            <a:r>
              <a:rPr lang="en-GB" dirty="0" smtClean="0"/>
              <a:t>Arsenal on loan from </a:t>
            </a:r>
            <a:r>
              <a:rPr lang="en-GB" dirty="0" err="1" smtClean="0"/>
              <a:t>Flamengo</a:t>
            </a:r>
            <a:r>
              <a:rPr lang="en-GB" dirty="0" smtClean="0"/>
              <a:t> </a:t>
            </a:r>
            <a:r>
              <a:rPr lang="en-GB" dirty="0"/>
              <a:t>as </a:t>
            </a:r>
            <a:r>
              <a:rPr lang="en-GB" dirty="0" smtClean="0"/>
              <a:t>#22</a:t>
            </a:r>
            <a:endParaRPr lang="en-GB" dirty="0"/>
          </a:p>
          <a:p>
            <a:endParaRPr lang="en-GB" dirty="0"/>
          </a:p>
        </p:txBody>
      </p:sp>
      <p:pic>
        <p:nvPicPr>
          <p:cNvPr id="4" name="Picture 3"/>
          <p:cNvPicPr>
            <a:picLocks noChangeAspect="1"/>
          </p:cNvPicPr>
          <p:nvPr/>
        </p:nvPicPr>
        <p:blipFill rotWithShape="1">
          <a:blip r:embed="rId2"/>
          <a:srcRect l="8318" t="-547"/>
          <a:stretch/>
        </p:blipFill>
        <p:spPr>
          <a:xfrm>
            <a:off x="9631299" y="4377128"/>
            <a:ext cx="2553118" cy="2495467"/>
          </a:xfrm>
          <a:prstGeom prst="rect">
            <a:avLst/>
          </a:prstGeom>
        </p:spPr>
      </p:pic>
    </p:spTree>
    <p:extLst>
      <p:ext uri="{BB962C8B-B14F-4D97-AF65-F5344CB8AC3E}">
        <p14:creationId xmlns:p14="http://schemas.microsoft.com/office/powerpoint/2010/main" val="1276124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ox(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diamond(in)">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FREDDIE LJUNGBERG (INTERIM MANAGER) NOV. 2019-DEC. 2019</a:t>
            </a:r>
            <a:endParaRPr lang="en-GB" dirty="0"/>
          </a:p>
        </p:txBody>
      </p:sp>
      <p:sp>
        <p:nvSpPr>
          <p:cNvPr id="3" name="Content Placeholder 2"/>
          <p:cNvSpPr>
            <a:spLocks noGrp="1"/>
          </p:cNvSpPr>
          <p:nvPr>
            <p:ph idx="1"/>
          </p:nvPr>
        </p:nvSpPr>
        <p:spPr/>
        <p:txBody>
          <a:bodyPr>
            <a:normAutofit fontScale="92500"/>
          </a:bodyPr>
          <a:lstStyle/>
          <a:p>
            <a:r>
              <a:rPr lang="en-GB" dirty="0"/>
              <a:t>Karl Fredrik </a:t>
            </a:r>
            <a:r>
              <a:rPr lang="en-GB" dirty="0" err="1"/>
              <a:t>Ljungberg</a:t>
            </a:r>
            <a:r>
              <a:rPr lang="en-GB" dirty="0"/>
              <a:t> is a Swedish former professional footballer who played as a winger and is a football manager. He is currently the a</a:t>
            </a:r>
            <a:r>
              <a:rPr lang="en-GB" dirty="0" smtClean="0"/>
              <a:t>ssistant </a:t>
            </a:r>
            <a:r>
              <a:rPr lang="en-GB" dirty="0"/>
              <a:t>coach of Arsenal Football Club after serving as interim head coach in 2019</a:t>
            </a:r>
            <a:r>
              <a:rPr lang="en-GB" dirty="0" smtClean="0"/>
              <a:t>.</a:t>
            </a:r>
            <a:endParaRPr lang="en-GB" dirty="0"/>
          </a:p>
          <a:p>
            <a:r>
              <a:rPr lang="en-GB" dirty="0" err="1" smtClean="0"/>
              <a:t>Ljungberg</a:t>
            </a:r>
            <a:r>
              <a:rPr lang="en-GB" dirty="0" smtClean="0"/>
              <a:t> was born on 16</a:t>
            </a:r>
            <a:r>
              <a:rPr lang="en-GB" baseline="30000" dirty="0" smtClean="0"/>
              <a:t>th</a:t>
            </a:r>
            <a:r>
              <a:rPr lang="en-GB" dirty="0" smtClean="0"/>
              <a:t> April 1977 (aged </a:t>
            </a:r>
            <a:r>
              <a:rPr lang="en-GB" dirty="0" smtClean="0"/>
              <a:t>43) </a:t>
            </a:r>
            <a:r>
              <a:rPr lang="en-GB" dirty="0" smtClean="0"/>
              <a:t>in </a:t>
            </a:r>
            <a:r>
              <a:rPr lang="en-GB" dirty="0" err="1" smtClean="0"/>
              <a:t>Vittsjö</a:t>
            </a:r>
            <a:r>
              <a:rPr lang="en-GB" dirty="0" smtClean="0"/>
              <a:t>, </a:t>
            </a:r>
            <a:r>
              <a:rPr lang="en-GB" dirty="0" err="1" smtClean="0"/>
              <a:t>Sweeden</a:t>
            </a:r>
            <a:endParaRPr lang="en-GB" dirty="0" smtClean="0"/>
          </a:p>
          <a:p>
            <a:r>
              <a:rPr lang="en-GB" dirty="0" smtClean="0"/>
              <a:t>His playing career began in 1982 with </a:t>
            </a:r>
            <a:r>
              <a:rPr lang="en-GB" dirty="0" err="1" smtClean="0"/>
              <a:t>Halmstad</a:t>
            </a:r>
            <a:r>
              <a:rPr lang="en-GB" dirty="0" smtClean="0"/>
              <a:t> and ended in 2014 with Mumbai City</a:t>
            </a:r>
          </a:p>
          <a:p>
            <a:r>
              <a:rPr lang="en-GB" dirty="0" smtClean="0"/>
              <a:t>His managing career began in 2016 with Arsenal Under Fifteens and he currently serves as the </a:t>
            </a:r>
            <a:r>
              <a:rPr lang="en-GB" dirty="0"/>
              <a:t>a</a:t>
            </a:r>
            <a:r>
              <a:rPr lang="en-GB" dirty="0" smtClean="0"/>
              <a:t>ssistant coach of Arsenal after serving as the interim manager in 2019.</a:t>
            </a:r>
            <a:endParaRPr lang="en-GB" dirty="0"/>
          </a:p>
        </p:txBody>
      </p:sp>
      <p:pic>
        <p:nvPicPr>
          <p:cNvPr id="1026" name="Picture 2" descr="Football against poverty 2014 - Fredrik Ljungbe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957" y="3934914"/>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743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p:cTn id="38"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9"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DAVID LUIZ (PLAYER) 2019-</a:t>
            </a:r>
            <a:endParaRPr lang="en-GB" dirty="0"/>
          </a:p>
        </p:txBody>
      </p:sp>
      <p:sp>
        <p:nvSpPr>
          <p:cNvPr id="3" name="Content Placeholder 2"/>
          <p:cNvSpPr>
            <a:spLocks noGrp="1"/>
          </p:cNvSpPr>
          <p:nvPr>
            <p:ph idx="1"/>
          </p:nvPr>
        </p:nvSpPr>
        <p:spPr/>
        <p:txBody>
          <a:bodyPr>
            <a:normAutofit/>
          </a:bodyPr>
          <a:lstStyle/>
          <a:p>
            <a:r>
              <a:rPr lang="en-GB" dirty="0" smtClean="0"/>
              <a:t>David </a:t>
            </a:r>
            <a:r>
              <a:rPr lang="en-GB" dirty="0"/>
              <a:t>Luiz Moreira </a:t>
            </a:r>
            <a:r>
              <a:rPr lang="en-GB" dirty="0" err="1"/>
              <a:t>Marinho</a:t>
            </a:r>
            <a:r>
              <a:rPr lang="en-GB" dirty="0"/>
              <a:t> is a Brazilian professional footballer who plays for Premier League club Arsenal and the Brazil national team. Primarily a centre back, he can also be deployed as a defensive midfielder. After starting out at </a:t>
            </a:r>
            <a:r>
              <a:rPr lang="en-GB" dirty="0" err="1"/>
              <a:t>Vitória</a:t>
            </a:r>
            <a:r>
              <a:rPr lang="en-GB" dirty="0"/>
              <a:t>, he moved to </a:t>
            </a:r>
            <a:r>
              <a:rPr lang="en-GB" dirty="0" err="1"/>
              <a:t>Benfica</a:t>
            </a:r>
            <a:r>
              <a:rPr lang="en-GB" dirty="0"/>
              <a:t>, remaining with the club for five </a:t>
            </a:r>
            <a:r>
              <a:rPr lang="en-GB" dirty="0" smtClean="0"/>
              <a:t>seasons</a:t>
            </a:r>
            <a:endParaRPr lang="en-GB" dirty="0"/>
          </a:p>
          <a:p>
            <a:r>
              <a:rPr lang="en-GB" dirty="0" smtClean="0"/>
              <a:t>Luiz was born on 22</a:t>
            </a:r>
            <a:r>
              <a:rPr lang="en-GB" baseline="30000" dirty="0" smtClean="0"/>
              <a:t>nd</a:t>
            </a:r>
            <a:r>
              <a:rPr lang="en-GB" dirty="0" smtClean="0"/>
              <a:t> April 1987 (aged </a:t>
            </a:r>
            <a:r>
              <a:rPr lang="en-GB" dirty="0" smtClean="0"/>
              <a:t>33) </a:t>
            </a:r>
            <a:r>
              <a:rPr lang="en-GB" dirty="0" smtClean="0"/>
              <a:t>in </a:t>
            </a:r>
            <a:r>
              <a:rPr lang="en-GB" dirty="0" err="1" smtClean="0"/>
              <a:t>Diadema</a:t>
            </a:r>
            <a:r>
              <a:rPr lang="en-GB" dirty="0" smtClean="0"/>
              <a:t>, State of Sao Paulo, Brazil</a:t>
            </a:r>
          </a:p>
          <a:p>
            <a:r>
              <a:rPr lang="en-GB" dirty="0" smtClean="0"/>
              <a:t>His playing career began in 1999 with Sao Paulo and he currently plays for Arsenal #23</a:t>
            </a:r>
          </a:p>
          <a:p>
            <a:endParaRPr lang="en-GB" dirty="0"/>
          </a:p>
        </p:txBody>
      </p:sp>
      <p:pic>
        <p:nvPicPr>
          <p:cNvPr id="2050" name="Picture 2" descr="David Luiz at Baku before 2019 UEFA Europe League 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103" y="4584488"/>
            <a:ext cx="20955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76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REISS NELSON (PLAYER) 2007-</a:t>
            </a:r>
            <a:endParaRPr lang="en-GB" dirty="0"/>
          </a:p>
        </p:txBody>
      </p:sp>
      <p:sp>
        <p:nvSpPr>
          <p:cNvPr id="3" name="Content Placeholder 2"/>
          <p:cNvSpPr>
            <a:spLocks noGrp="1"/>
          </p:cNvSpPr>
          <p:nvPr>
            <p:ph idx="1"/>
          </p:nvPr>
        </p:nvSpPr>
        <p:spPr/>
        <p:txBody>
          <a:bodyPr/>
          <a:lstStyle/>
          <a:p>
            <a:r>
              <a:rPr lang="en-GB" dirty="0"/>
              <a:t>Reiss Luke Nelson is an English professional footballer who plays as a forward for Premier League club </a:t>
            </a:r>
            <a:r>
              <a:rPr lang="en-GB" dirty="0" smtClean="0"/>
              <a:t>Arsenal.</a:t>
            </a:r>
          </a:p>
          <a:p>
            <a:r>
              <a:rPr lang="en-GB" dirty="0" smtClean="0"/>
              <a:t>Nelson was born on 10</a:t>
            </a:r>
            <a:r>
              <a:rPr lang="en-GB" baseline="30000" dirty="0" smtClean="0"/>
              <a:t>th</a:t>
            </a:r>
            <a:r>
              <a:rPr lang="en-GB" dirty="0" smtClean="0"/>
              <a:t> December 1999 (aged 20) in Elephant and Castle, London</a:t>
            </a:r>
          </a:p>
          <a:p>
            <a:r>
              <a:rPr lang="en-GB" dirty="0" smtClean="0"/>
              <a:t>His playing career began in 2007 with Arsenal. He still plays for them #24</a:t>
            </a:r>
            <a:endParaRPr lang="en-GB" dirty="0"/>
          </a:p>
        </p:txBody>
      </p:sp>
      <p:pic>
        <p:nvPicPr>
          <p:cNvPr id="1026" name="Picture 2" descr="Reiss Nelson 2015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105" y="4017988"/>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81511"/>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barn(inVertical)">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barn(outVertical)">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EMILIANO MARTINEZ (PLAYER) 2010-</a:t>
            </a:r>
            <a:endParaRPr lang="en-GB" dirty="0"/>
          </a:p>
        </p:txBody>
      </p:sp>
      <p:sp>
        <p:nvSpPr>
          <p:cNvPr id="3" name="Content Placeholder 2"/>
          <p:cNvSpPr>
            <a:spLocks noGrp="1"/>
          </p:cNvSpPr>
          <p:nvPr>
            <p:ph idx="1"/>
          </p:nvPr>
        </p:nvSpPr>
        <p:spPr/>
        <p:txBody>
          <a:bodyPr/>
          <a:lstStyle/>
          <a:p>
            <a:r>
              <a:rPr lang="en-GB" dirty="0" err="1"/>
              <a:t>Damián</a:t>
            </a:r>
            <a:r>
              <a:rPr lang="en-GB" dirty="0"/>
              <a:t> Emiliano </a:t>
            </a:r>
            <a:r>
              <a:rPr lang="en-GB" dirty="0" err="1"/>
              <a:t>Martínez</a:t>
            </a:r>
            <a:r>
              <a:rPr lang="en-GB" dirty="0"/>
              <a:t> Romero is an Argentine professional footballer who plays as a goalkeeper for Premier League club Arsenal</a:t>
            </a:r>
            <a:r>
              <a:rPr lang="en-GB" dirty="0" smtClean="0"/>
              <a:t>.</a:t>
            </a:r>
          </a:p>
          <a:p>
            <a:r>
              <a:rPr lang="en-GB" dirty="0" smtClean="0"/>
              <a:t>Martinez was born on 2</a:t>
            </a:r>
            <a:r>
              <a:rPr lang="en-GB" baseline="30000" dirty="0" smtClean="0"/>
              <a:t>nd</a:t>
            </a:r>
            <a:r>
              <a:rPr lang="en-GB" dirty="0" smtClean="0"/>
              <a:t> September 1992 (aged 27) in Mar del Plata, Argentina</a:t>
            </a:r>
          </a:p>
          <a:p>
            <a:r>
              <a:rPr lang="en-GB" dirty="0" smtClean="0"/>
              <a:t>His playing career began in 2008 with </a:t>
            </a:r>
            <a:r>
              <a:rPr lang="en-GB" dirty="0" err="1" smtClean="0"/>
              <a:t>Independiente</a:t>
            </a:r>
            <a:r>
              <a:rPr lang="en-GB" dirty="0" smtClean="0"/>
              <a:t> and he currently plays for Arsenal as #26</a:t>
            </a:r>
            <a:endParaRPr lang="en-GB" dirty="0"/>
          </a:p>
        </p:txBody>
      </p:sp>
      <p:pic>
        <p:nvPicPr>
          <p:cNvPr id="1026" name="Picture 2" descr="Damian Martine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084" y="4381140"/>
            <a:ext cx="20955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3003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5"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out)">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JOE WILLOCK (PLAYER) 2004- </a:t>
            </a:r>
            <a:endParaRPr lang="en-GB" dirty="0"/>
          </a:p>
        </p:txBody>
      </p:sp>
      <p:sp>
        <p:nvSpPr>
          <p:cNvPr id="3" name="Content Placeholder 2"/>
          <p:cNvSpPr>
            <a:spLocks noGrp="1"/>
          </p:cNvSpPr>
          <p:nvPr>
            <p:ph idx="1"/>
          </p:nvPr>
        </p:nvSpPr>
        <p:spPr/>
        <p:txBody>
          <a:bodyPr/>
          <a:lstStyle/>
          <a:p>
            <a:r>
              <a:rPr lang="en-GB" dirty="0"/>
              <a:t>Joseph George Willock is an English professional footballer who plays as a midfielder for Premier League club Arsenal</a:t>
            </a:r>
            <a:r>
              <a:rPr lang="en-GB" dirty="0" smtClean="0"/>
              <a:t>.</a:t>
            </a:r>
          </a:p>
          <a:p>
            <a:r>
              <a:rPr lang="en-GB" dirty="0" smtClean="0"/>
              <a:t>Willock was born on 20</a:t>
            </a:r>
            <a:r>
              <a:rPr lang="en-GB" baseline="30000" dirty="0" smtClean="0"/>
              <a:t>th</a:t>
            </a:r>
            <a:r>
              <a:rPr lang="en-GB" dirty="0" smtClean="0"/>
              <a:t> August 1999 (aged 20) in Waltham Forest</a:t>
            </a:r>
          </a:p>
          <a:p>
            <a:r>
              <a:rPr lang="en-GB" dirty="0" smtClean="0"/>
              <a:t>His playing career began in 2004 with Arsenal. He still plays for them as #28</a:t>
            </a:r>
          </a:p>
          <a:p>
            <a:endParaRPr lang="en-GB" dirty="0" smtClean="0"/>
          </a:p>
          <a:p>
            <a:endParaRPr lang="en-GB" dirty="0" smtClean="0"/>
          </a:p>
          <a:p>
            <a:endParaRPr lang="en-GB" dirty="0"/>
          </a:p>
        </p:txBody>
      </p:sp>
      <p:pic>
        <p:nvPicPr>
          <p:cNvPr id="1026" name="Picture 2" descr="1 joe willock 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7036" y="3988676"/>
            <a:ext cx="1905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602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ox(in)">
                                      <p:cBhvr>
                                        <p:cTn id="3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MATTEO GUENDOUZI (PLAYER) 2018-</a:t>
            </a:r>
            <a:endParaRPr lang="en-GB" dirty="0"/>
          </a:p>
        </p:txBody>
      </p:sp>
      <p:sp>
        <p:nvSpPr>
          <p:cNvPr id="3" name="Content Placeholder 2"/>
          <p:cNvSpPr>
            <a:spLocks noGrp="1"/>
          </p:cNvSpPr>
          <p:nvPr>
            <p:ph idx="1"/>
          </p:nvPr>
        </p:nvSpPr>
        <p:spPr/>
        <p:txBody>
          <a:bodyPr/>
          <a:lstStyle/>
          <a:p>
            <a:r>
              <a:rPr lang="en-GB" dirty="0"/>
              <a:t>Matteo Elias </a:t>
            </a:r>
            <a:r>
              <a:rPr lang="en-GB" dirty="0" err="1"/>
              <a:t>Kenzo</a:t>
            </a:r>
            <a:r>
              <a:rPr lang="en-GB" dirty="0"/>
              <a:t> </a:t>
            </a:r>
            <a:r>
              <a:rPr lang="en-GB" dirty="0" err="1"/>
              <a:t>Guendouzi</a:t>
            </a:r>
            <a:r>
              <a:rPr lang="en-GB" dirty="0"/>
              <a:t> </a:t>
            </a:r>
            <a:r>
              <a:rPr lang="en-GB" dirty="0" err="1"/>
              <a:t>Olié</a:t>
            </a:r>
            <a:r>
              <a:rPr lang="en-GB" dirty="0"/>
              <a:t> is a French professional footballer who plays as a midfielder for Premier League club Arsenal and the French under-21 team</a:t>
            </a:r>
            <a:r>
              <a:rPr lang="en-GB" dirty="0" smtClean="0"/>
              <a:t>.</a:t>
            </a:r>
            <a:endParaRPr lang="en-GB" dirty="0"/>
          </a:p>
          <a:p>
            <a:r>
              <a:rPr lang="en-GB" dirty="0" err="1" smtClean="0"/>
              <a:t>Guendouzi</a:t>
            </a:r>
            <a:r>
              <a:rPr lang="en-GB" dirty="0" smtClean="0"/>
              <a:t> was born on 14</a:t>
            </a:r>
            <a:r>
              <a:rPr lang="en-GB" baseline="30000" dirty="0" smtClean="0"/>
              <a:t>th</a:t>
            </a:r>
            <a:r>
              <a:rPr lang="en-GB" dirty="0" smtClean="0"/>
              <a:t> April 1999 (aged </a:t>
            </a:r>
            <a:r>
              <a:rPr lang="en-GB" dirty="0" smtClean="0"/>
              <a:t>21) </a:t>
            </a:r>
            <a:r>
              <a:rPr lang="en-GB" dirty="0" smtClean="0"/>
              <a:t>In </a:t>
            </a:r>
            <a:r>
              <a:rPr lang="en-GB" dirty="0" err="1" smtClean="0"/>
              <a:t>Poissy</a:t>
            </a:r>
            <a:r>
              <a:rPr lang="en-GB" dirty="0" smtClean="0"/>
              <a:t>, France</a:t>
            </a:r>
          </a:p>
          <a:p>
            <a:r>
              <a:rPr lang="en-GB" dirty="0" smtClean="0"/>
              <a:t>His playing career began in 2005 with Paris Saint-Germain and he currently plays for Arsenal as #29 </a:t>
            </a:r>
            <a:endParaRPr lang="en-GB" dirty="0"/>
          </a:p>
        </p:txBody>
      </p:sp>
      <p:pic>
        <p:nvPicPr>
          <p:cNvPr id="2050" name="Picture 2" descr="Arsenal players training before 2019 UEFA Europa League final 08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089" y="3867713"/>
            <a:ext cx="20955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anim calcmode="lin" valueType="num">
                                      <p:cBhvr>
                                        <p:cTn id="17" dur="500" fill="hold"/>
                                        <p:tgtEl>
                                          <p:spTgt spid="2050"/>
                                        </p:tgtEl>
                                        <p:attrNameLst>
                                          <p:attrName>ppt_x</p:attrName>
                                        </p:attrNameLst>
                                      </p:cBhvr>
                                      <p:tavLst>
                                        <p:tav tm="0">
                                          <p:val>
                                            <p:fltVal val="0.5"/>
                                          </p:val>
                                        </p:tav>
                                        <p:tav tm="100000">
                                          <p:val>
                                            <p:strVal val="#ppt_x"/>
                                          </p:val>
                                        </p:tav>
                                      </p:tavLst>
                                    </p:anim>
                                    <p:anim calcmode="lin" valueType="num">
                                      <p:cBhvr>
                                        <p:cTn id="18" dur="500" fill="hold"/>
                                        <p:tgtEl>
                                          <p:spTgt spid="2050"/>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out)">
                                      <p:cBhvr>
                                        <p:cTn id="3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EDDIE NKETIAH (PLAYER) 2015-</a:t>
            </a:r>
            <a:endParaRPr lang="en-GB" dirty="0"/>
          </a:p>
        </p:txBody>
      </p:sp>
      <p:sp>
        <p:nvSpPr>
          <p:cNvPr id="3" name="Content Placeholder 2"/>
          <p:cNvSpPr>
            <a:spLocks noGrp="1"/>
          </p:cNvSpPr>
          <p:nvPr>
            <p:ph idx="1"/>
          </p:nvPr>
        </p:nvSpPr>
        <p:spPr/>
        <p:txBody>
          <a:bodyPr/>
          <a:lstStyle/>
          <a:p>
            <a:r>
              <a:rPr lang="en-GB" dirty="0"/>
              <a:t>Edward </a:t>
            </a:r>
            <a:r>
              <a:rPr lang="en-GB" dirty="0" err="1"/>
              <a:t>Keddar</a:t>
            </a:r>
            <a:r>
              <a:rPr lang="en-GB" dirty="0"/>
              <a:t> </a:t>
            </a:r>
            <a:r>
              <a:rPr lang="en-GB" dirty="0" err="1"/>
              <a:t>Nketiah</a:t>
            </a:r>
            <a:r>
              <a:rPr lang="en-GB" dirty="0"/>
              <a:t> is an English professional footballer who plays as a striker for Premier League club Arsenal, and the England national under-21 team</a:t>
            </a:r>
            <a:r>
              <a:rPr lang="en-GB" dirty="0" smtClean="0"/>
              <a:t>.</a:t>
            </a:r>
          </a:p>
          <a:p>
            <a:r>
              <a:rPr lang="en-GB" dirty="0" err="1" smtClean="0"/>
              <a:t>Nketiah</a:t>
            </a:r>
            <a:r>
              <a:rPr lang="en-GB" dirty="0" smtClean="0"/>
              <a:t> was born on 30</a:t>
            </a:r>
            <a:r>
              <a:rPr lang="en-GB" baseline="30000" dirty="0" smtClean="0"/>
              <a:t>th</a:t>
            </a:r>
            <a:r>
              <a:rPr lang="en-GB" dirty="0" smtClean="0"/>
              <a:t> May 1999 (aged 20) in Lewisham, London</a:t>
            </a:r>
          </a:p>
          <a:p>
            <a:r>
              <a:rPr lang="en-GB" dirty="0" smtClean="0"/>
              <a:t>His playing career began in 2008 with Chelsea and he currently plays for Arsenal as #30</a:t>
            </a:r>
            <a:endParaRPr lang="en-GB" dirty="0"/>
          </a:p>
          <a:p>
            <a:r>
              <a:rPr lang="en-GB" dirty="0"/>
              <a:t/>
            </a:r>
            <a:br>
              <a:rPr lang="en-GB" dirty="0"/>
            </a:br>
            <a:endParaRPr lang="en-GB" dirty="0"/>
          </a:p>
        </p:txBody>
      </p:sp>
      <p:pic>
        <p:nvPicPr>
          <p:cNvPr id="3074" name="Picture 2" descr="1 Eddie Nketiah 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3025" y="3910012"/>
            <a:ext cx="19050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3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80">
                                          <p:stCondLst>
                                            <p:cond delay="0"/>
                                          </p:stCondLst>
                                        </p:cTn>
                                        <p:tgtEl>
                                          <p:spTgt spid="3074"/>
                                        </p:tgtEl>
                                      </p:cBhvr>
                                    </p:animEffect>
                                    <p:anim calcmode="lin" valueType="num">
                                      <p:cBhvr>
                                        <p:cTn id="15"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4"/>
                                        </p:tgtEl>
                                      </p:cBhvr>
                                      <p:to x="100000" y="60000"/>
                                    </p:animScale>
                                    <p:animScale>
                                      <p:cBhvr>
                                        <p:cTn id="21" dur="166" decel="50000">
                                          <p:stCondLst>
                                            <p:cond delay="676"/>
                                          </p:stCondLst>
                                        </p:cTn>
                                        <p:tgtEl>
                                          <p:spTgt spid="3074"/>
                                        </p:tgtEl>
                                      </p:cBhvr>
                                      <p:to x="100000" y="100000"/>
                                    </p:animScale>
                                    <p:animScale>
                                      <p:cBhvr>
                                        <p:cTn id="22" dur="26">
                                          <p:stCondLst>
                                            <p:cond delay="1312"/>
                                          </p:stCondLst>
                                        </p:cTn>
                                        <p:tgtEl>
                                          <p:spTgt spid="3074"/>
                                        </p:tgtEl>
                                      </p:cBhvr>
                                      <p:to x="100000" y="80000"/>
                                    </p:animScale>
                                    <p:animScale>
                                      <p:cBhvr>
                                        <p:cTn id="23" dur="166" decel="50000">
                                          <p:stCondLst>
                                            <p:cond delay="1338"/>
                                          </p:stCondLst>
                                        </p:cTn>
                                        <p:tgtEl>
                                          <p:spTgt spid="3074"/>
                                        </p:tgtEl>
                                      </p:cBhvr>
                                      <p:to x="100000" y="100000"/>
                                    </p:animScale>
                                    <p:animScale>
                                      <p:cBhvr>
                                        <p:cTn id="24" dur="26">
                                          <p:stCondLst>
                                            <p:cond delay="1642"/>
                                          </p:stCondLst>
                                        </p:cTn>
                                        <p:tgtEl>
                                          <p:spTgt spid="3074"/>
                                        </p:tgtEl>
                                      </p:cBhvr>
                                      <p:to x="100000" y="90000"/>
                                    </p:animScale>
                                    <p:animScale>
                                      <p:cBhvr>
                                        <p:cTn id="25" dur="166" decel="50000">
                                          <p:stCondLst>
                                            <p:cond delay="1668"/>
                                          </p:stCondLst>
                                        </p:cTn>
                                        <p:tgtEl>
                                          <p:spTgt spid="3074"/>
                                        </p:tgtEl>
                                      </p:cBhvr>
                                      <p:to x="100000" y="100000"/>
                                    </p:animScale>
                                    <p:animScale>
                                      <p:cBhvr>
                                        <p:cTn id="26" dur="26">
                                          <p:stCondLst>
                                            <p:cond delay="1808"/>
                                          </p:stCondLst>
                                        </p:cTn>
                                        <p:tgtEl>
                                          <p:spTgt spid="3074"/>
                                        </p:tgtEl>
                                      </p:cBhvr>
                                      <p:to x="100000" y="95000"/>
                                    </p:animScale>
                                    <p:animScale>
                                      <p:cBhvr>
                                        <p:cTn id="27" dur="166" decel="50000">
                                          <p:stCondLst>
                                            <p:cond delay="1834"/>
                                          </p:stCondLst>
                                        </p:cTn>
                                        <p:tgtEl>
                                          <p:spTgt spid="307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checkerboard(across)">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barn(inVertical)">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SEAD KOLASINAC (PLAYER) 2017-</a:t>
            </a:r>
            <a:endParaRPr lang="en-GB" dirty="0"/>
          </a:p>
        </p:txBody>
      </p:sp>
      <p:sp>
        <p:nvSpPr>
          <p:cNvPr id="3" name="Content Placeholder 2"/>
          <p:cNvSpPr>
            <a:spLocks noGrp="1"/>
          </p:cNvSpPr>
          <p:nvPr>
            <p:ph idx="1"/>
          </p:nvPr>
        </p:nvSpPr>
        <p:spPr/>
        <p:txBody>
          <a:bodyPr/>
          <a:lstStyle/>
          <a:p>
            <a:r>
              <a:rPr lang="en-GB" dirty="0" err="1"/>
              <a:t>Sead</a:t>
            </a:r>
            <a:r>
              <a:rPr lang="en-GB" dirty="0"/>
              <a:t> </a:t>
            </a:r>
            <a:r>
              <a:rPr lang="en-GB" dirty="0" err="1"/>
              <a:t>Kolašinac</a:t>
            </a:r>
            <a:r>
              <a:rPr lang="en-GB" dirty="0"/>
              <a:t> is a Bosnian professional footballer who plays as a left back for Premier League club Arsenal and the Bosnia and Herzegovina national </a:t>
            </a:r>
            <a:r>
              <a:rPr lang="en-GB" dirty="0" smtClean="0"/>
              <a:t>team.</a:t>
            </a:r>
          </a:p>
          <a:p>
            <a:r>
              <a:rPr lang="en-GB" dirty="0" err="1" smtClean="0"/>
              <a:t>Kolasinac</a:t>
            </a:r>
            <a:r>
              <a:rPr lang="en-GB" dirty="0" smtClean="0"/>
              <a:t> was born on 20</a:t>
            </a:r>
            <a:r>
              <a:rPr lang="en-GB" baseline="30000" dirty="0" smtClean="0"/>
              <a:t>th</a:t>
            </a:r>
            <a:r>
              <a:rPr lang="en-GB" dirty="0" smtClean="0"/>
              <a:t> June 1993 (aged 26) In Karlsruhe, Germany</a:t>
            </a:r>
          </a:p>
          <a:p>
            <a:r>
              <a:rPr lang="en-GB" dirty="0" smtClean="0"/>
              <a:t>His playing career began in 2001 with </a:t>
            </a:r>
            <a:r>
              <a:rPr lang="en-GB" dirty="0" err="1" smtClean="0"/>
              <a:t>Karlsruher</a:t>
            </a:r>
            <a:r>
              <a:rPr lang="en-GB" dirty="0" smtClean="0"/>
              <a:t> SC and he currently plays for Arsenal as #31</a:t>
            </a:r>
          </a:p>
          <a:p>
            <a:endParaRPr lang="en-GB" dirty="0"/>
          </a:p>
        </p:txBody>
      </p:sp>
      <p:pic>
        <p:nvPicPr>
          <p:cNvPr id="1026" name="Picture 2" descr="1 Sead Kolašinac 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965" y="4108109"/>
            <a:ext cx="1905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1319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 calcmode="lin" valueType="num">
                                      <p:cBhvr>
                                        <p:cTn id="27" dur="1000" fill="hold"/>
                                        <p:tgtEl>
                                          <p:spTgt spid="1026"/>
                                        </p:tgtEl>
                                        <p:attrNameLst>
                                          <p:attrName>style.rotation</p:attrName>
                                        </p:attrNameLst>
                                      </p:cBhvr>
                                      <p:tavLst>
                                        <p:tav tm="0">
                                          <p:val>
                                            <p:fltVal val="90"/>
                                          </p:val>
                                        </p:tav>
                                        <p:tav tm="100000">
                                          <p:val>
                                            <p:fltVal val="0"/>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barn(inVertical)">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circle(in)">
                                      <p:cBhvr>
                                        <p:cTn id="38" dur="20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3">
                                            <p:txEl>
                                              <p:pRg st="2" end="2"/>
                                            </p:txEl>
                                          </p:spTgt>
                                        </p:tgtEl>
                                      </p:cBhvr>
                                    </p:animEffect>
                                    <p:anim calcmode="lin" valueType="num">
                                      <p:cBhvr>
                                        <p:cTn id="46"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47"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MATT MACEY (PLAYER) 2013-</a:t>
            </a:r>
            <a:endParaRPr lang="en-GB" dirty="0"/>
          </a:p>
        </p:txBody>
      </p:sp>
      <p:sp>
        <p:nvSpPr>
          <p:cNvPr id="3" name="Content Placeholder 2"/>
          <p:cNvSpPr>
            <a:spLocks noGrp="1"/>
          </p:cNvSpPr>
          <p:nvPr>
            <p:ph idx="1"/>
          </p:nvPr>
        </p:nvSpPr>
        <p:spPr/>
        <p:txBody>
          <a:bodyPr/>
          <a:lstStyle/>
          <a:p>
            <a:r>
              <a:rPr lang="en-GB" dirty="0"/>
              <a:t>Matthew Ryan Macey is an English professional footballer who plays as a goalkeeper for Premier League club Arsenal</a:t>
            </a:r>
            <a:r>
              <a:rPr lang="en-GB" dirty="0" smtClean="0"/>
              <a:t>.</a:t>
            </a:r>
            <a:endParaRPr lang="en-GB" dirty="0"/>
          </a:p>
          <a:p>
            <a:r>
              <a:rPr lang="en-GB" dirty="0" smtClean="0"/>
              <a:t>Macey was born on 9</a:t>
            </a:r>
            <a:r>
              <a:rPr lang="en-GB" baseline="30000" dirty="0" smtClean="0"/>
              <a:t>th</a:t>
            </a:r>
            <a:r>
              <a:rPr lang="en-GB" dirty="0" smtClean="0"/>
              <a:t> September 1994 (aged 25) in Bath</a:t>
            </a:r>
          </a:p>
          <a:p>
            <a:r>
              <a:rPr lang="en-GB" dirty="0" smtClean="0"/>
              <a:t>His playing career began in 2009 with Bristol Rovers and he currently plays for Arsenal as #33</a:t>
            </a:r>
            <a:endParaRPr lang="en-GB" dirty="0"/>
          </a:p>
        </p:txBody>
      </p:sp>
      <p:pic>
        <p:nvPicPr>
          <p:cNvPr id="4098" name="Picture 2" descr="Matthew Macey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950" y="3466464"/>
            <a:ext cx="19050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071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1000" fill="hold"/>
                                        <p:tgtEl>
                                          <p:spTgt spid="4098"/>
                                        </p:tgtEl>
                                        <p:attrNameLst>
                                          <p:attrName>ppt_w</p:attrName>
                                        </p:attrNameLst>
                                      </p:cBhvr>
                                      <p:tavLst>
                                        <p:tav tm="0">
                                          <p:val>
                                            <p:fltVal val="0"/>
                                          </p:val>
                                        </p:tav>
                                        <p:tav tm="100000">
                                          <p:val>
                                            <p:strVal val="#ppt_w"/>
                                          </p:val>
                                        </p:tav>
                                      </p:tavLst>
                                    </p:anim>
                                    <p:anim calcmode="lin" valueType="num">
                                      <p:cBhvr>
                                        <p:cTn id="17" dur="1000" fill="hold"/>
                                        <p:tgtEl>
                                          <p:spTgt spid="4098"/>
                                        </p:tgtEl>
                                        <p:attrNameLst>
                                          <p:attrName>ppt_h</p:attrName>
                                        </p:attrNameLst>
                                      </p:cBhvr>
                                      <p:tavLst>
                                        <p:tav tm="0">
                                          <p:val>
                                            <p:fltVal val="0"/>
                                          </p:val>
                                        </p:tav>
                                        <p:tav tm="100000">
                                          <p:val>
                                            <p:strVal val="#ppt_h"/>
                                          </p:val>
                                        </p:tav>
                                      </p:tavLst>
                                    </p:anim>
                                    <p:anim calcmode="lin" valueType="num">
                                      <p:cBhvr>
                                        <p:cTn id="18" dur="1000" fill="hold"/>
                                        <p:tgtEl>
                                          <p:spTgt spid="4098"/>
                                        </p:tgtEl>
                                        <p:attrNameLst>
                                          <p:attrName>style.rotation</p:attrName>
                                        </p:attrNameLst>
                                      </p:cBhvr>
                                      <p:tavLst>
                                        <p:tav tm="0">
                                          <p:val>
                                            <p:fltVal val="90"/>
                                          </p:val>
                                        </p:tav>
                                        <p:tav tm="100000">
                                          <p:val>
                                            <p:fltVal val="0"/>
                                          </p:val>
                                        </p:tav>
                                      </p:tavLst>
                                    </p:anim>
                                    <p:animEffect transition="in" filter="fade">
                                      <p:cBhvr>
                                        <p:cTn id="19" dur="1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1000"/>
                                        <p:tgtEl>
                                          <p:spTgt spid="3">
                                            <p:txEl>
                                              <p:pRg st="2" end="2"/>
                                            </p:txEl>
                                          </p:spTgt>
                                        </p:tgtEl>
                                      </p:cBhvr>
                                    </p:animEffect>
                                    <p:anim calcmode="lin" valueType="num">
                                      <p:cBhvr>
                                        <p:cTn id="4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GRANIT XHAKA (PLAYER) 2016-</a:t>
            </a:r>
            <a:endParaRPr lang="en-GB" dirty="0"/>
          </a:p>
        </p:txBody>
      </p:sp>
      <p:sp>
        <p:nvSpPr>
          <p:cNvPr id="3" name="Content Placeholder 2"/>
          <p:cNvSpPr>
            <a:spLocks noGrp="1"/>
          </p:cNvSpPr>
          <p:nvPr>
            <p:ph idx="1"/>
          </p:nvPr>
        </p:nvSpPr>
        <p:spPr/>
        <p:txBody>
          <a:bodyPr>
            <a:normAutofit/>
          </a:bodyPr>
          <a:lstStyle/>
          <a:p>
            <a:r>
              <a:rPr lang="en-US" dirty="0"/>
              <a:t>Granit </a:t>
            </a:r>
            <a:r>
              <a:rPr lang="en-US" dirty="0" err="1"/>
              <a:t>Xhaka</a:t>
            </a:r>
            <a:r>
              <a:rPr lang="en-US" dirty="0"/>
              <a:t> is a Swiss professional footballer who plays as </a:t>
            </a:r>
            <a:r>
              <a:rPr lang="en-US"/>
              <a:t>a </a:t>
            </a:r>
            <a:r>
              <a:rPr lang="en-US" smtClean="0"/>
              <a:t>midfielder for </a:t>
            </a:r>
            <a:r>
              <a:rPr lang="en-US" dirty="0"/>
              <a:t>Premier League club Arsenal and the Swiss national team. </a:t>
            </a:r>
            <a:r>
              <a:rPr lang="en-US" dirty="0" err="1"/>
              <a:t>Xhaka</a:t>
            </a:r>
            <a:r>
              <a:rPr lang="en-US" dirty="0"/>
              <a:t> began his career at hometown club Basel, winning the Swiss Super League in each of his first two seasons</a:t>
            </a:r>
            <a:r>
              <a:rPr lang="en-US" dirty="0" smtClean="0"/>
              <a:t>.</a:t>
            </a:r>
            <a:endParaRPr lang="en-GB" dirty="0" smtClean="0"/>
          </a:p>
          <a:p>
            <a:r>
              <a:rPr lang="en-GB" dirty="0" err="1" smtClean="0"/>
              <a:t>Xhaka</a:t>
            </a:r>
            <a:r>
              <a:rPr lang="en-GB" dirty="0" smtClean="0"/>
              <a:t> was born on 27</a:t>
            </a:r>
            <a:r>
              <a:rPr lang="en-GB" baseline="30000" dirty="0" smtClean="0"/>
              <a:t>th</a:t>
            </a:r>
            <a:r>
              <a:rPr lang="en-GB" dirty="0" smtClean="0"/>
              <a:t> September 1992 (aged 27) in Basel, Switzerland</a:t>
            </a:r>
          </a:p>
          <a:p>
            <a:r>
              <a:rPr lang="en-GB" dirty="0" smtClean="0"/>
              <a:t>His playing career began in 2000 with </a:t>
            </a:r>
            <a:r>
              <a:rPr lang="en-GB" dirty="0" err="1" smtClean="0"/>
              <a:t>Conordia</a:t>
            </a:r>
            <a:r>
              <a:rPr lang="en-GB" dirty="0" smtClean="0"/>
              <a:t> Basel and he currently plays for Arsenal as #34</a:t>
            </a:r>
            <a:endParaRPr lang="en-GB" dirty="0"/>
          </a:p>
          <a:p>
            <a:endParaRPr lang="en-GB" dirty="0"/>
          </a:p>
        </p:txBody>
      </p:sp>
      <p:pic>
        <p:nvPicPr>
          <p:cNvPr id="1026" name="Picture 2" descr="SWE-SWI (18)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8212" y="3841599"/>
            <a:ext cx="199072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371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GABRIEL MARTINELLI (PLAYER) 2019-</a:t>
            </a:r>
            <a:endParaRPr lang="en-GB" dirty="0"/>
          </a:p>
        </p:txBody>
      </p:sp>
      <p:sp>
        <p:nvSpPr>
          <p:cNvPr id="3" name="Content Placeholder 2"/>
          <p:cNvSpPr>
            <a:spLocks noGrp="1"/>
          </p:cNvSpPr>
          <p:nvPr>
            <p:ph idx="1"/>
          </p:nvPr>
        </p:nvSpPr>
        <p:spPr/>
        <p:txBody>
          <a:bodyPr/>
          <a:lstStyle/>
          <a:p>
            <a:r>
              <a:rPr lang="en-GB" dirty="0"/>
              <a:t>Gabriel Teodoro </a:t>
            </a:r>
            <a:r>
              <a:rPr lang="en-GB" dirty="0" err="1"/>
              <a:t>Martinelli</a:t>
            </a:r>
            <a:r>
              <a:rPr lang="en-GB" dirty="0"/>
              <a:t> Silva, known as Gabriel </a:t>
            </a:r>
            <a:r>
              <a:rPr lang="en-GB" dirty="0" err="1"/>
              <a:t>Martinelli</a:t>
            </a:r>
            <a:r>
              <a:rPr lang="en-GB" dirty="0"/>
              <a:t> or simply </a:t>
            </a:r>
            <a:r>
              <a:rPr lang="en-GB" dirty="0" err="1"/>
              <a:t>Martinelli</a:t>
            </a:r>
            <a:r>
              <a:rPr lang="en-GB" dirty="0"/>
              <a:t>, is a Brazilian professional footballer who plays as a forward for Arsenal</a:t>
            </a:r>
            <a:r>
              <a:rPr lang="en-GB" dirty="0" smtClean="0"/>
              <a:t>.</a:t>
            </a:r>
            <a:endParaRPr lang="en-GB" dirty="0"/>
          </a:p>
          <a:p>
            <a:r>
              <a:rPr lang="en-GB" dirty="0" err="1" smtClean="0"/>
              <a:t>Martinelli</a:t>
            </a:r>
            <a:r>
              <a:rPr lang="en-GB" dirty="0" smtClean="0"/>
              <a:t> was born on 18</a:t>
            </a:r>
            <a:r>
              <a:rPr lang="en-GB" baseline="30000" dirty="0" smtClean="0"/>
              <a:t>th</a:t>
            </a:r>
            <a:r>
              <a:rPr lang="en-GB" dirty="0" smtClean="0"/>
              <a:t> June 2001 (aged 18) in Guarulhos, Brazil</a:t>
            </a:r>
          </a:p>
          <a:p>
            <a:r>
              <a:rPr lang="en-GB" dirty="0" smtClean="0"/>
              <a:t>His playing career began in 2010 with </a:t>
            </a:r>
            <a:r>
              <a:rPr lang="en-GB" dirty="0" err="1" smtClean="0"/>
              <a:t>Corinthias</a:t>
            </a:r>
            <a:r>
              <a:rPr lang="en-GB" dirty="0"/>
              <a:t> </a:t>
            </a:r>
            <a:r>
              <a:rPr lang="en-GB" dirty="0" smtClean="0"/>
              <a:t>and he currently plays for Arsenal as #35</a:t>
            </a:r>
            <a:endParaRPr lang="en-GB" dirty="0"/>
          </a:p>
          <a:p>
            <a:endParaRPr lang="en-GB" dirty="0"/>
          </a:p>
        </p:txBody>
      </p:sp>
      <p:pic>
        <p:nvPicPr>
          <p:cNvPr id="1026" name="Picture 2" descr="Gabriel Martinelli 2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111" y="2461501"/>
            <a:ext cx="20955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18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MIKEL ARTETA (CURRENT MANAGER) 2019-</a:t>
            </a:r>
            <a:endParaRPr lang="en-GB" dirty="0"/>
          </a:p>
        </p:txBody>
      </p:sp>
      <p:sp>
        <p:nvSpPr>
          <p:cNvPr id="3" name="Content Placeholder 2"/>
          <p:cNvSpPr>
            <a:spLocks noGrp="1"/>
          </p:cNvSpPr>
          <p:nvPr>
            <p:ph idx="1"/>
          </p:nvPr>
        </p:nvSpPr>
        <p:spPr/>
        <p:txBody>
          <a:bodyPr>
            <a:normAutofit lnSpcReduction="10000"/>
          </a:bodyPr>
          <a:lstStyle/>
          <a:p>
            <a:r>
              <a:rPr lang="en-GB" dirty="0"/>
              <a:t>Mikel </a:t>
            </a:r>
            <a:r>
              <a:rPr lang="en-GB" dirty="0" err="1"/>
              <a:t>Arteta</a:t>
            </a:r>
            <a:r>
              <a:rPr lang="en-GB" dirty="0"/>
              <a:t> </a:t>
            </a:r>
            <a:r>
              <a:rPr lang="en-GB" dirty="0" err="1"/>
              <a:t>Amatriain</a:t>
            </a:r>
            <a:r>
              <a:rPr lang="en-GB" dirty="0"/>
              <a:t> is a Spanish professional football coach and former player. He is currently the head coach at Premier League club Arsenal. Born in San </a:t>
            </a:r>
            <a:r>
              <a:rPr lang="en-GB" dirty="0" err="1"/>
              <a:t>Sebastián</a:t>
            </a:r>
            <a:r>
              <a:rPr lang="en-GB" dirty="0"/>
              <a:t>, </a:t>
            </a:r>
            <a:r>
              <a:rPr lang="en-GB" dirty="0" err="1"/>
              <a:t>Arteta</a:t>
            </a:r>
            <a:r>
              <a:rPr lang="en-GB" dirty="0"/>
              <a:t> played as an attacking and defensive midfielder, and operated primarily as a playmaker</a:t>
            </a:r>
            <a:r>
              <a:rPr lang="en-GB" dirty="0" smtClean="0"/>
              <a:t>.</a:t>
            </a:r>
          </a:p>
          <a:p>
            <a:r>
              <a:rPr lang="en-GB" dirty="0" err="1" smtClean="0"/>
              <a:t>Arteta</a:t>
            </a:r>
            <a:r>
              <a:rPr lang="en-GB" dirty="0" smtClean="0"/>
              <a:t> was born on 26</a:t>
            </a:r>
            <a:r>
              <a:rPr lang="en-GB" baseline="30000" dirty="0" smtClean="0"/>
              <a:t>th</a:t>
            </a:r>
            <a:r>
              <a:rPr lang="en-GB" dirty="0" smtClean="0"/>
              <a:t> March 1982 (aged 38) in </a:t>
            </a:r>
            <a:r>
              <a:rPr lang="en-GB" dirty="0" err="1"/>
              <a:t>Donostia</a:t>
            </a:r>
            <a:r>
              <a:rPr lang="en-GB" dirty="0"/>
              <a:t>-San </a:t>
            </a:r>
            <a:r>
              <a:rPr lang="en-GB" dirty="0" smtClean="0"/>
              <a:t>Sebastian, Spain</a:t>
            </a:r>
          </a:p>
          <a:p>
            <a:r>
              <a:rPr lang="en-GB" dirty="0" smtClean="0"/>
              <a:t>His playing career began in 1991 with </a:t>
            </a:r>
            <a:r>
              <a:rPr lang="en-GB" dirty="0" err="1" smtClean="0"/>
              <a:t>Antigouko</a:t>
            </a:r>
            <a:r>
              <a:rPr lang="en-GB" dirty="0" smtClean="0"/>
              <a:t> and ended in 2016 with Arsenal.</a:t>
            </a:r>
          </a:p>
          <a:p>
            <a:r>
              <a:rPr lang="en-GB" dirty="0" smtClean="0"/>
              <a:t>His managing career began in 2016 with Manchester City as the assistant coach and he is the current manager of Arsenal.</a:t>
            </a:r>
            <a:endParaRPr lang="en-GB" dirty="0"/>
          </a:p>
        </p:txBody>
      </p:sp>
      <p:pic>
        <p:nvPicPr>
          <p:cNvPr id="1028" name="Picture 4" descr="Mikel Arteta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965" y="3671408"/>
            <a:ext cx="1905000"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87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randombar(horizontal)">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Scale>
                                      <p:cBhvr>
                                        <p:cTn id="19"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0" end="0"/>
                                            </p:txEl>
                                          </p:spTgt>
                                        </p:tgtEl>
                                        <p:attrNameLst>
                                          <p:attrName>ppt_x</p:attrName>
                                          <p:attrName>ppt_y</p:attrName>
                                        </p:attrNameLst>
                                      </p:cBhvr>
                                    </p:animMotion>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
                                        <p:tgtEl>
                                          <p:spTgt spid="3">
                                            <p:txEl>
                                              <p:pRg st="3" end="3"/>
                                            </p:txEl>
                                          </p:spTgt>
                                        </p:tgtEl>
                                      </p:cBhvr>
                                    </p:animEffect>
                                    <p:anim calcmode="lin" valueType="num">
                                      <p:cBhvr>
                                        <p:cTn id="40"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ZECH MEDLEY (PLAYER) 2016-</a:t>
            </a:r>
            <a:endParaRPr lang="en-GB" dirty="0"/>
          </a:p>
        </p:txBody>
      </p:sp>
      <p:sp>
        <p:nvSpPr>
          <p:cNvPr id="3" name="Content Placeholder 2"/>
          <p:cNvSpPr>
            <a:spLocks noGrp="1"/>
          </p:cNvSpPr>
          <p:nvPr>
            <p:ph idx="1"/>
          </p:nvPr>
        </p:nvSpPr>
        <p:spPr/>
        <p:txBody>
          <a:bodyPr/>
          <a:lstStyle/>
          <a:p>
            <a:r>
              <a:rPr lang="en-GB" dirty="0"/>
              <a:t>Zechariah Joshua Henry Medley is an English professional footballer who plays as a centre back for Arsenal in the Premier League</a:t>
            </a:r>
            <a:r>
              <a:rPr lang="en-GB" dirty="0" smtClean="0"/>
              <a:t>.</a:t>
            </a:r>
            <a:endParaRPr lang="en-GB" dirty="0"/>
          </a:p>
          <a:p>
            <a:r>
              <a:rPr lang="en-GB" dirty="0" smtClean="0"/>
              <a:t>Medley was born on 9</a:t>
            </a:r>
            <a:r>
              <a:rPr lang="en-GB" baseline="30000" dirty="0" smtClean="0"/>
              <a:t>th</a:t>
            </a:r>
            <a:r>
              <a:rPr lang="en-GB" dirty="0" smtClean="0"/>
              <a:t> July 2000 (aged 19) In Greenwich</a:t>
            </a:r>
          </a:p>
          <a:p>
            <a:r>
              <a:rPr lang="en-GB" dirty="0" smtClean="0"/>
              <a:t>His playing career began in 2008 with Chelsea and he currently plays for Arsenal as #49</a:t>
            </a:r>
            <a:endParaRPr lang="en-GB" dirty="0"/>
          </a:p>
        </p:txBody>
      </p:sp>
      <p:pic>
        <p:nvPicPr>
          <p:cNvPr id="1026" name="Picture 2" descr="Image result for zech med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96" y="4337484"/>
            <a:ext cx="4479487" cy="252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674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out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BUKAYO SAKA (PLAYER) 2018-</a:t>
            </a:r>
            <a:endParaRPr lang="en-GB" dirty="0"/>
          </a:p>
        </p:txBody>
      </p:sp>
      <p:sp>
        <p:nvSpPr>
          <p:cNvPr id="3" name="Content Placeholder 2"/>
          <p:cNvSpPr>
            <a:spLocks noGrp="1"/>
          </p:cNvSpPr>
          <p:nvPr>
            <p:ph idx="1"/>
          </p:nvPr>
        </p:nvSpPr>
        <p:spPr/>
        <p:txBody>
          <a:bodyPr/>
          <a:lstStyle/>
          <a:p>
            <a:r>
              <a:rPr lang="en-GB" dirty="0" err="1"/>
              <a:t>Bukayo</a:t>
            </a:r>
            <a:r>
              <a:rPr lang="en-GB" dirty="0"/>
              <a:t> Saka is an English professional footballer who plays as a winger for Arsenal in the Premier League</a:t>
            </a:r>
            <a:r>
              <a:rPr lang="en-GB" dirty="0" smtClean="0"/>
              <a:t>.</a:t>
            </a:r>
          </a:p>
          <a:p>
            <a:r>
              <a:rPr lang="en-GB" dirty="0" smtClean="0"/>
              <a:t>Saka was born on 5</a:t>
            </a:r>
            <a:r>
              <a:rPr lang="en-GB" baseline="30000" dirty="0" smtClean="0"/>
              <a:t>th</a:t>
            </a:r>
            <a:r>
              <a:rPr lang="en-GB" dirty="0" smtClean="0"/>
              <a:t> September 2001 (aged 18) in London</a:t>
            </a:r>
          </a:p>
          <a:p>
            <a:r>
              <a:rPr lang="en-GB" dirty="0"/>
              <a:t>It is unknown when he began his career however he was part of the Arsenal Academy making his professional debut for the first team in </a:t>
            </a:r>
            <a:r>
              <a:rPr lang="en-GB" dirty="0" smtClean="0"/>
              <a:t>2018. </a:t>
            </a:r>
            <a:r>
              <a:rPr lang="en-GB" dirty="0"/>
              <a:t>He still plays for them as </a:t>
            </a:r>
            <a:r>
              <a:rPr lang="en-GB" dirty="0" smtClean="0"/>
              <a:t>#77</a:t>
            </a:r>
            <a:r>
              <a:rPr lang="en-GB" dirty="0"/>
              <a:t/>
            </a:r>
            <a:br>
              <a:rPr lang="en-GB" dirty="0"/>
            </a:br>
            <a:endParaRPr lang="en-GB" dirty="0"/>
          </a:p>
        </p:txBody>
      </p:sp>
      <p:pic>
        <p:nvPicPr>
          <p:cNvPr id="2050" name="Picture 2" descr="Bukayo Saka Goals, Assists, Skills - 2017/2018 Arsenal U1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027" y="4708231"/>
            <a:ext cx="3819973" cy="214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6043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circle(out)">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TOM SMITH (PLAYER) 2018-</a:t>
            </a:r>
            <a:endParaRPr lang="en-GB" dirty="0"/>
          </a:p>
        </p:txBody>
      </p:sp>
      <p:sp>
        <p:nvSpPr>
          <p:cNvPr id="3" name="Content Placeholder 2"/>
          <p:cNvSpPr>
            <a:spLocks noGrp="1"/>
          </p:cNvSpPr>
          <p:nvPr>
            <p:ph idx="1"/>
          </p:nvPr>
        </p:nvSpPr>
        <p:spPr/>
        <p:txBody>
          <a:bodyPr/>
          <a:lstStyle/>
          <a:p>
            <a:r>
              <a:rPr lang="en-GB" dirty="0" smtClean="0"/>
              <a:t>Tom Smith Is an English professional footballer who plays as a goalkeeper for Premier League club Arsenal.</a:t>
            </a:r>
          </a:p>
          <a:p>
            <a:r>
              <a:rPr lang="en-GB" dirty="0" smtClean="0"/>
              <a:t>Smith was born on 30</a:t>
            </a:r>
            <a:r>
              <a:rPr lang="en-GB" baseline="30000" dirty="0" smtClean="0"/>
              <a:t>th</a:t>
            </a:r>
            <a:r>
              <a:rPr lang="en-GB" dirty="0"/>
              <a:t> </a:t>
            </a:r>
            <a:r>
              <a:rPr lang="en-GB" dirty="0" smtClean="0"/>
              <a:t>January 2002 (</a:t>
            </a:r>
            <a:r>
              <a:rPr lang="en-GB" smtClean="0"/>
              <a:t>aged 18) </a:t>
            </a:r>
            <a:r>
              <a:rPr lang="en-GB" dirty="0" smtClean="0"/>
              <a:t>in England.</a:t>
            </a:r>
          </a:p>
          <a:p>
            <a:r>
              <a:rPr lang="en-GB" dirty="0" smtClean="0"/>
              <a:t>His playing career began in 2018 with Arsenal. He still plays for them as #78</a:t>
            </a:r>
          </a:p>
          <a:p>
            <a:endParaRPr lang="en-GB" dirty="0"/>
          </a:p>
        </p:txBody>
      </p:sp>
      <p:pic>
        <p:nvPicPr>
          <p:cNvPr id="4" name="Picture 3"/>
          <p:cNvPicPr>
            <a:picLocks noChangeAspect="1"/>
          </p:cNvPicPr>
          <p:nvPr/>
        </p:nvPicPr>
        <p:blipFill rotWithShape="1">
          <a:blip r:embed="rId2"/>
          <a:srcRect t="475" r="17717" b="-1"/>
          <a:stretch/>
        </p:blipFill>
        <p:spPr>
          <a:xfrm>
            <a:off x="9172344" y="4676928"/>
            <a:ext cx="2954702" cy="2161388"/>
          </a:xfrm>
          <a:prstGeom prst="rect">
            <a:avLst/>
          </a:prstGeom>
        </p:spPr>
      </p:pic>
    </p:spTree>
    <p:extLst>
      <p:ext uri="{BB962C8B-B14F-4D97-AF65-F5344CB8AC3E}">
        <p14:creationId xmlns:p14="http://schemas.microsoft.com/office/powerpoint/2010/main" val="7143185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355312"/>
          </a:xfrm>
          <a:prstGeom prst="rect">
            <a:avLst/>
          </a:prstGeom>
          <a:noFill/>
        </p:spPr>
        <p:txBody>
          <a:bodyPr wrap="square" rtlCol="0">
            <a:spAutoFit/>
          </a:bodyPr>
          <a:lstStyle/>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r>
              <a:rPr lang="en-GB" dirty="0" smtClean="0"/>
              <a:t>CREDITS:</a:t>
            </a:r>
          </a:p>
          <a:p>
            <a:pPr algn="ctr"/>
            <a:endParaRPr lang="en-GB" dirty="0" smtClean="0"/>
          </a:p>
          <a:p>
            <a:pPr algn="ctr"/>
            <a:r>
              <a:rPr lang="en-GB" dirty="0" smtClean="0"/>
              <a:t>PRODUCED AND ANIMATIONS: YITZY SCHWEITZER</a:t>
            </a:r>
          </a:p>
          <a:p>
            <a:pPr algn="ctr"/>
            <a:endParaRPr lang="en-GB" dirty="0" smtClean="0"/>
          </a:p>
          <a:p>
            <a:pPr algn="ctr"/>
            <a:r>
              <a:rPr lang="en-GB" dirty="0" smtClean="0"/>
              <a:t>MAIN INFORMATION: WIKIPEDIA</a:t>
            </a:r>
          </a:p>
          <a:p>
            <a:pPr algn="ctr"/>
            <a:endParaRPr lang="en-GB" dirty="0" smtClean="0"/>
          </a:p>
          <a:p>
            <a:pPr algn="ctr"/>
            <a:r>
              <a:rPr lang="en-GB" dirty="0" smtClean="0"/>
              <a:t>PICTURES: WIKIPEDIA</a:t>
            </a:r>
            <a:r>
              <a:rPr lang="en-GB" smtClean="0"/>
              <a:t>, ARSENAL.COM GOOGLE IMAGES </a:t>
            </a:r>
            <a:r>
              <a:rPr lang="en-GB" dirty="0" smtClean="0"/>
              <a:t>AND BCC SPORT</a:t>
            </a:r>
          </a:p>
          <a:p>
            <a:pPr algn="ctr"/>
            <a:endParaRPr lang="en-GB" dirty="0"/>
          </a:p>
          <a:p>
            <a:pPr algn="ctr"/>
            <a:r>
              <a:rPr lang="en-GB" dirty="0" smtClean="0"/>
              <a:t>© YITZY SCHWEITZER/MIDNIGHT ASSOCIATES</a:t>
            </a:r>
          </a:p>
          <a:p>
            <a:pPr algn="ctr"/>
            <a:endParaRPr lang="en-GB" dirty="0" smtClean="0"/>
          </a:p>
          <a:p>
            <a:pPr algn="ctr"/>
            <a:endParaRPr lang="en-GB" dirty="0"/>
          </a:p>
        </p:txBody>
      </p:sp>
    </p:spTree>
    <p:extLst>
      <p:ext uri="{BB962C8B-B14F-4D97-AF65-F5344CB8AC3E}">
        <p14:creationId xmlns:p14="http://schemas.microsoft.com/office/powerpoint/2010/main" val="2994161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 calcmode="lin" valueType="num">
                                      <p:cBhvr>
                                        <p:cTn id="7" dur="15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8" dur="15000" fill="hold"/>
                                        <p:tgtEl>
                                          <p:spTgt spid="6">
                                            <p:txEl>
                                              <p:pRg st="8" end="8"/>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anim calcmode="lin" valueType="num">
                                      <p:cBhvr>
                                        <p:cTn id="11" dur="15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2" dur="15000" fill="hold"/>
                                        <p:tgtEl>
                                          <p:spTgt spid="6">
                                            <p:txEl>
                                              <p:pRg st="10" end="10"/>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6">
                                            <p:txEl>
                                              <p:pRg st="12" end="12"/>
                                            </p:txEl>
                                          </p:spTgt>
                                        </p:tgtEl>
                                        <p:attrNameLst>
                                          <p:attrName>style.visibility</p:attrName>
                                        </p:attrNameLst>
                                      </p:cBhvr>
                                      <p:to>
                                        <p:strVal val="visible"/>
                                      </p:to>
                                    </p:set>
                                    <p:anim calcmode="lin" valueType="num">
                                      <p:cBhvr>
                                        <p:cTn id="15" dur="15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16" dur="15000" fill="hold"/>
                                        <p:tgtEl>
                                          <p:spTgt spid="6">
                                            <p:txEl>
                                              <p:pRg st="12" end="1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6">
                                            <p:txEl>
                                              <p:pRg st="14" end="14"/>
                                            </p:txEl>
                                          </p:spTgt>
                                        </p:tgtEl>
                                        <p:attrNameLst>
                                          <p:attrName>style.visibility</p:attrName>
                                        </p:attrNameLst>
                                      </p:cBhvr>
                                      <p:to>
                                        <p:strVal val="visible"/>
                                      </p:to>
                                    </p:set>
                                    <p:anim calcmode="lin" valueType="num">
                                      <p:cBhvr>
                                        <p:cTn id="19" dur="15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20" dur="15000" fill="hold"/>
                                        <p:tgtEl>
                                          <p:spTgt spid="6">
                                            <p:txEl>
                                              <p:pRg st="14" end="14"/>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6">
                                            <p:txEl>
                                              <p:pRg st="16" end="16"/>
                                            </p:txEl>
                                          </p:spTgt>
                                        </p:tgtEl>
                                        <p:attrNameLst>
                                          <p:attrName>style.visibility</p:attrName>
                                        </p:attrNameLst>
                                      </p:cBhvr>
                                      <p:to>
                                        <p:strVal val="visible"/>
                                      </p:to>
                                    </p:set>
                                    <p:anim calcmode="lin" valueType="num">
                                      <p:cBhvr>
                                        <p:cTn id="23" dur="15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24" dur="15000" fill="hold"/>
                                        <p:tgtEl>
                                          <p:spTgt spid="6">
                                            <p:txEl>
                                              <p:pRg st="16" end="16"/>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BERND LENO (PLAYER) 2018-</a:t>
            </a:r>
            <a:endParaRPr lang="en-GB" dirty="0"/>
          </a:p>
        </p:txBody>
      </p:sp>
      <p:sp>
        <p:nvSpPr>
          <p:cNvPr id="3" name="Content Placeholder 2"/>
          <p:cNvSpPr>
            <a:spLocks noGrp="1"/>
          </p:cNvSpPr>
          <p:nvPr>
            <p:ph idx="1"/>
          </p:nvPr>
        </p:nvSpPr>
        <p:spPr/>
        <p:txBody>
          <a:bodyPr/>
          <a:lstStyle/>
          <a:p>
            <a:r>
              <a:rPr lang="en-GB" dirty="0"/>
              <a:t>Bernd Leno is a German professional footballer who plays as a goalkeeper for Premier League club Arsenal and the German national team</a:t>
            </a:r>
            <a:r>
              <a:rPr lang="en-GB" dirty="0" smtClean="0"/>
              <a:t>.</a:t>
            </a:r>
          </a:p>
          <a:p>
            <a:r>
              <a:rPr lang="en-GB" dirty="0" smtClean="0"/>
              <a:t>Leno was born on 4</a:t>
            </a:r>
            <a:r>
              <a:rPr lang="en-GB" baseline="30000" dirty="0" smtClean="0"/>
              <a:t>th</a:t>
            </a:r>
            <a:r>
              <a:rPr lang="en-GB" dirty="0" smtClean="0"/>
              <a:t> March 1992 (aged 28) in </a:t>
            </a:r>
            <a:r>
              <a:rPr lang="en-GB" dirty="0" err="1" smtClean="0"/>
              <a:t>Bietigheim-Bissingen</a:t>
            </a:r>
            <a:r>
              <a:rPr lang="en-GB" dirty="0" smtClean="0"/>
              <a:t>, Germany</a:t>
            </a:r>
          </a:p>
          <a:p>
            <a:r>
              <a:rPr lang="en-GB" dirty="0" smtClean="0"/>
              <a:t>His playing career in 1998 with SV Germania </a:t>
            </a:r>
            <a:r>
              <a:rPr lang="en-GB" dirty="0" err="1" smtClean="0"/>
              <a:t>Bietigheim</a:t>
            </a:r>
            <a:r>
              <a:rPr lang="en-GB" dirty="0" smtClean="0"/>
              <a:t> and he currently plays for Arsenal as #1</a:t>
            </a:r>
            <a:endParaRPr lang="en-GB" dirty="0"/>
          </a:p>
          <a:p>
            <a:endParaRPr lang="en-GB" dirty="0"/>
          </a:p>
        </p:txBody>
      </p:sp>
      <p:pic>
        <p:nvPicPr>
          <p:cNvPr id="1026" name="Picture 2" descr="20180602 FIFA Friendly Match Austria vs. Germany Bernd Leno 850 06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7047" y="4012392"/>
            <a:ext cx="19050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amond(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heel(1)">
                                      <p:cBhvr>
                                        <p:cTn id="37" dur="20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additive="base">
                                        <p:cTn id="4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HECTOR BELLERIN (PLAYER) 2011-</a:t>
            </a:r>
            <a:endParaRPr lang="en-GB" dirty="0"/>
          </a:p>
        </p:txBody>
      </p:sp>
      <p:sp>
        <p:nvSpPr>
          <p:cNvPr id="3" name="Content Placeholder 2"/>
          <p:cNvSpPr>
            <a:spLocks noGrp="1"/>
          </p:cNvSpPr>
          <p:nvPr>
            <p:ph idx="1"/>
          </p:nvPr>
        </p:nvSpPr>
        <p:spPr/>
        <p:txBody>
          <a:bodyPr/>
          <a:lstStyle/>
          <a:p>
            <a:r>
              <a:rPr lang="en-GB" dirty="0" err="1"/>
              <a:t>Héctor</a:t>
            </a:r>
            <a:r>
              <a:rPr lang="en-GB" dirty="0"/>
              <a:t> </a:t>
            </a:r>
            <a:r>
              <a:rPr lang="en-GB" dirty="0" err="1"/>
              <a:t>Bellerín</a:t>
            </a:r>
            <a:r>
              <a:rPr lang="en-GB" dirty="0"/>
              <a:t> </a:t>
            </a:r>
            <a:r>
              <a:rPr lang="en-GB" dirty="0" err="1"/>
              <a:t>Moruno</a:t>
            </a:r>
            <a:r>
              <a:rPr lang="en-GB" dirty="0"/>
              <a:t> is a Spanish professional footballer who plays as a right back or wing back for the Spain national team and Premier League club Arsenal, where he is currently serving as the team's vice-captain</a:t>
            </a:r>
            <a:r>
              <a:rPr lang="en-GB" dirty="0" smtClean="0"/>
              <a:t>.</a:t>
            </a:r>
          </a:p>
          <a:p>
            <a:r>
              <a:rPr lang="en-GB" dirty="0" err="1" smtClean="0"/>
              <a:t>Bellerin</a:t>
            </a:r>
            <a:r>
              <a:rPr lang="en-GB" dirty="0" smtClean="0"/>
              <a:t> was born on 19</a:t>
            </a:r>
            <a:r>
              <a:rPr lang="en-GB" baseline="30000" dirty="0" smtClean="0"/>
              <a:t>th</a:t>
            </a:r>
            <a:r>
              <a:rPr lang="en-GB" dirty="0" smtClean="0"/>
              <a:t> March 1995 (aged 25) in Barcelona, Spain</a:t>
            </a:r>
          </a:p>
          <a:p>
            <a:r>
              <a:rPr lang="en-GB" dirty="0" smtClean="0"/>
              <a:t>His playing career began in 2003 with Barcelona and he currently plays for Arsenal as #2</a:t>
            </a:r>
            <a:endParaRPr lang="en-GB" dirty="0"/>
          </a:p>
        </p:txBody>
      </p:sp>
      <p:pic>
        <p:nvPicPr>
          <p:cNvPr id="6146" name="Picture 2" descr="1 hector bellerin 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280" y="3980743"/>
            <a:ext cx="190500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2020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1000" fill="hold"/>
                                        <p:tgtEl>
                                          <p:spTgt spid="6146"/>
                                        </p:tgtEl>
                                        <p:attrNameLst>
                                          <p:attrName>ppt_w</p:attrName>
                                        </p:attrNameLst>
                                      </p:cBhvr>
                                      <p:tavLst>
                                        <p:tav tm="0">
                                          <p:val>
                                            <p:fltVal val="0"/>
                                          </p:val>
                                        </p:tav>
                                        <p:tav tm="100000">
                                          <p:val>
                                            <p:strVal val="#ppt_w"/>
                                          </p:val>
                                        </p:tav>
                                      </p:tavLst>
                                    </p:anim>
                                    <p:anim calcmode="lin" valueType="num">
                                      <p:cBhvr>
                                        <p:cTn id="14" dur="1000" fill="hold"/>
                                        <p:tgtEl>
                                          <p:spTgt spid="6146"/>
                                        </p:tgtEl>
                                        <p:attrNameLst>
                                          <p:attrName>ppt_h</p:attrName>
                                        </p:attrNameLst>
                                      </p:cBhvr>
                                      <p:tavLst>
                                        <p:tav tm="0">
                                          <p:val>
                                            <p:fltVal val="0"/>
                                          </p:val>
                                        </p:tav>
                                        <p:tav tm="100000">
                                          <p:val>
                                            <p:strVal val="#ppt_h"/>
                                          </p:val>
                                        </p:tav>
                                      </p:tavLst>
                                    </p:anim>
                                    <p:anim calcmode="lin" valueType="num">
                                      <p:cBhvr>
                                        <p:cTn id="15" dur="1000" fill="hold"/>
                                        <p:tgtEl>
                                          <p:spTgt spid="6146"/>
                                        </p:tgtEl>
                                        <p:attrNameLst>
                                          <p:attrName>style.rotation</p:attrName>
                                        </p:attrNameLst>
                                      </p:cBhvr>
                                      <p:tavLst>
                                        <p:tav tm="0">
                                          <p:val>
                                            <p:fltVal val="90"/>
                                          </p:val>
                                        </p:tav>
                                        <p:tav tm="100000">
                                          <p:val>
                                            <p:fltVal val="0"/>
                                          </p:val>
                                        </p:tav>
                                      </p:tavLst>
                                    </p:anim>
                                    <p:animEffect transition="in" filter="fade">
                                      <p:cBhvr>
                                        <p:cTn id="16" dur="10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80">
                                          <p:stCondLst>
                                            <p:cond delay="0"/>
                                          </p:stCondLst>
                                        </p:cTn>
                                        <p:tgtEl>
                                          <p:spTgt spid="3">
                                            <p:txEl>
                                              <p:pRg st="2" end="2"/>
                                            </p:txEl>
                                          </p:spTgt>
                                        </p:tgtEl>
                                      </p:cBhvr>
                                    </p:animEffect>
                                    <p:anim calcmode="lin" valueType="num">
                                      <p:cBhvr>
                                        <p:cTn id="3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2" end="2"/>
                                            </p:txEl>
                                          </p:spTgt>
                                        </p:tgtEl>
                                      </p:cBhvr>
                                      <p:to x="100000" y="60000"/>
                                    </p:animScale>
                                    <p:animScale>
                                      <p:cBhvr>
                                        <p:cTn id="38" dur="166" decel="50000">
                                          <p:stCondLst>
                                            <p:cond delay="676"/>
                                          </p:stCondLst>
                                        </p:cTn>
                                        <p:tgtEl>
                                          <p:spTgt spid="3">
                                            <p:txEl>
                                              <p:pRg st="2" end="2"/>
                                            </p:txEl>
                                          </p:spTgt>
                                        </p:tgtEl>
                                      </p:cBhvr>
                                      <p:to x="100000" y="100000"/>
                                    </p:animScale>
                                    <p:animScale>
                                      <p:cBhvr>
                                        <p:cTn id="39" dur="26">
                                          <p:stCondLst>
                                            <p:cond delay="1312"/>
                                          </p:stCondLst>
                                        </p:cTn>
                                        <p:tgtEl>
                                          <p:spTgt spid="3">
                                            <p:txEl>
                                              <p:pRg st="2" end="2"/>
                                            </p:txEl>
                                          </p:spTgt>
                                        </p:tgtEl>
                                      </p:cBhvr>
                                      <p:to x="100000" y="80000"/>
                                    </p:animScale>
                                    <p:animScale>
                                      <p:cBhvr>
                                        <p:cTn id="40" dur="166" decel="50000">
                                          <p:stCondLst>
                                            <p:cond delay="1338"/>
                                          </p:stCondLst>
                                        </p:cTn>
                                        <p:tgtEl>
                                          <p:spTgt spid="3">
                                            <p:txEl>
                                              <p:pRg st="2" end="2"/>
                                            </p:txEl>
                                          </p:spTgt>
                                        </p:tgtEl>
                                      </p:cBhvr>
                                      <p:to x="100000" y="100000"/>
                                    </p:animScale>
                                    <p:animScale>
                                      <p:cBhvr>
                                        <p:cTn id="41" dur="26">
                                          <p:stCondLst>
                                            <p:cond delay="1642"/>
                                          </p:stCondLst>
                                        </p:cTn>
                                        <p:tgtEl>
                                          <p:spTgt spid="3">
                                            <p:txEl>
                                              <p:pRg st="2" end="2"/>
                                            </p:txEl>
                                          </p:spTgt>
                                        </p:tgtEl>
                                      </p:cBhvr>
                                      <p:to x="100000" y="90000"/>
                                    </p:animScale>
                                    <p:animScale>
                                      <p:cBhvr>
                                        <p:cTn id="42" dur="166" decel="50000">
                                          <p:stCondLst>
                                            <p:cond delay="1668"/>
                                          </p:stCondLst>
                                        </p:cTn>
                                        <p:tgtEl>
                                          <p:spTgt spid="3">
                                            <p:txEl>
                                              <p:pRg st="2" end="2"/>
                                            </p:txEl>
                                          </p:spTgt>
                                        </p:tgtEl>
                                      </p:cBhvr>
                                      <p:to x="100000" y="100000"/>
                                    </p:animScale>
                                    <p:animScale>
                                      <p:cBhvr>
                                        <p:cTn id="43" dur="26">
                                          <p:stCondLst>
                                            <p:cond delay="1808"/>
                                          </p:stCondLst>
                                        </p:cTn>
                                        <p:tgtEl>
                                          <p:spTgt spid="3">
                                            <p:txEl>
                                              <p:pRg st="2" end="2"/>
                                            </p:txEl>
                                          </p:spTgt>
                                        </p:tgtEl>
                                      </p:cBhvr>
                                      <p:to x="100000" y="95000"/>
                                    </p:animScale>
                                    <p:animScale>
                                      <p:cBhvr>
                                        <p:cTn id="4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KIERAN TIERNEY (PLAYER) 2019-</a:t>
            </a:r>
            <a:endParaRPr lang="en-GB" dirty="0"/>
          </a:p>
        </p:txBody>
      </p:sp>
      <p:sp>
        <p:nvSpPr>
          <p:cNvPr id="3" name="Content Placeholder 2"/>
          <p:cNvSpPr>
            <a:spLocks noGrp="1"/>
          </p:cNvSpPr>
          <p:nvPr>
            <p:ph idx="1"/>
          </p:nvPr>
        </p:nvSpPr>
        <p:spPr/>
        <p:txBody>
          <a:bodyPr/>
          <a:lstStyle/>
          <a:p>
            <a:r>
              <a:rPr lang="en-GB" dirty="0"/>
              <a:t>Kieran Tierney is a Scottish professional footballer who plays for Premier League side Arsenal and the Scotland national team as a left back. Born on the Isle of Man, Tierney moved to Lanarkshire at a young age</a:t>
            </a:r>
            <a:r>
              <a:rPr lang="en-GB" dirty="0" smtClean="0"/>
              <a:t>.</a:t>
            </a:r>
            <a:endParaRPr lang="en-GB" dirty="0"/>
          </a:p>
          <a:p>
            <a:r>
              <a:rPr lang="en-GB" dirty="0" smtClean="0"/>
              <a:t>Tierney was born on 5</a:t>
            </a:r>
            <a:r>
              <a:rPr lang="en-GB" baseline="30000" dirty="0" smtClean="0"/>
              <a:t>th</a:t>
            </a:r>
            <a:r>
              <a:rPr lang="en-GB" dirty="0" smtClean="0"/>
              <a:t> June 1997 (aged 22) in Douglas, Isle of Man</a:t>
            </a:r>
          </a:p>
          <a:p>
            <a:r>
              <a:rPr lang="en-GB" dirty="0" smtClean="0"/>
              <a:t>His playing career began in 2005 with Celtic and he currently plays for Arsenal as #3</a:t>
            </a:r>
          </a:p>
        </p:txBody>
      </p:sp>
      <p:sp>
        <p:nvSpPr>
          <p:cNvPr id="4" name="AutoShape 6" descr="kierantier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https://scontent-lht6-1.cdninstagram.com/v/t51.2885-15/e35/20214557_724971251025556_4025189155913859072_n.jpg?_nc_ht=scontent-lht6-1.cdninstagram.com&amp;se=7&amp;oh=629b11f94ede85bb41bad4f5f82689d3&amp;oe=5DD139C3&amp;ig_cache_key=MTU2Mzk2OTI3Nzc0NDYyOTU0OA%3D%3D.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Kieran Tierney (26938128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883" y="3987384"/>
            <a:ext cx="1945690" cy="283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60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SOKRATIS PAPASTATHOPOULOS (PLAYER) 2018-</a:t>
            </a:r>
            <a:endParaRPr lang="en-GB" dirty="0"/>
          </a:p>
        </p:txBody>
      </p:sp>
      <p:sp>
        <p:nvSpPr>
          <p:cNvPr id="3" name="Content Placeholder 2"/>
          <p:cNvSpPr>
            <a:spLocks noGrp="1"/>
          </p:cNvSpPr>
          <p:nvPr>
            <p:ph idx="1"/>
          </p:nvPr>
        </p:nvSpPr>
        <p:spPr/>
        <p:txBody>
          <a:bodyPr/>
          <a:lstStyle/>
          <a:p>
            <a:r>
              <a:rPr lang="en-GB" dirty="0" err="1" smtClean="0"/>
              <a:t>Sokratis</a:t>
            </a:r>
            <a:r>
              <a:rPr lang="en-GB" dirty="0" smtClean="0"/>
              <a:t> </a:t>
            </a:r>
            <a:r>
              <a:rPr lang="en-GB" dirty="0" err="1"/>
              <a:t>Papastathopoulos</a:t>
            </a:r>
            <a:r>
              <a:rPr lang="en-GB" dirty="0"/>
              <a:t>, commonly known by the singular name </a:t>
            </a:r>
            <a:r>
              <a:rPr lang="en-GB" dirty="0" err="1"/>
              <a:t>Sokratis</a:t>
            </a:r>
            <a:r>
              <a:rPr lang="en-GB" dirty="0"/>
              <a:t>, is a Greek professional footballer who plays as a centre back for Premier League club Arsenal and the Greece national team</a:t>
            </a:r>
            <a:r>
              <a:rPr lang="en-GB" dirty="0" smtClean="0"/>
              <a:t>.</a:t>
            </a:r>
          </a:p>
          <a:p>
            <a:r>
              <a:rPr lang="en-GB" dirty="0" err="1" smtClean="0"/>
              <a:t>Papastathopoulos</a:t>
            </a:r>
            <a:r>
              <a:rPr lang="en-GB" dirty="0" smtClean="0"/>
              <a:t> was born on 9</a:t>
            </a:r>
            <a:r>
              <a:rPr lang="en-GB" baseline="30000" dirty="0" smtClean="0"/>
              <a:t>th</a:t>
            </a:r>
            <a:r>
              <a:rPr lang="en-GB" dirty="0" smtClean="0"/>
              <a:t> June 1988 (aged 31) In Kalamata, Greece</a:t>
            </a:r>
          </a:p>
          <a:p>
            <a:r>
              <a:rPr lang="en-GB" dirty="0" smtClean="0"/>
              <a:t>It is unknown when he began his career however the first signing that is dated is his 2004 signing for AEK Athens and he currently plays for Arsenal as #5</a:t>
            </a:r>
          </a:p>
        </p:txBody>
      </p:sp>
      <p:pic>
        <p:nvPicPr>
          <p:cNvPr id="5122" name="Picture 2" descr="1 Sokratis Papastathopoul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276" y="3865293"/>
            <a:ext cx="1905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5791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righ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anim calcmode="lin" valueType="num">
                                      <p:cBhvr>
                                        <p:cTn id="31"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DANI CEBALLOS (LOANED PLAYER) 2019-</a:t>
            </a:r>
            <a:endParaRPr lang="en-GB" dirty="0"/>
          </a:p>
        </p:txBody>
      </p:sp>
      <p:sp>
        <p:nvSpPr>
          <p:cNvPr id="3" name="Content Placeholder 2"/>
          <p:cNvSpPr>
            <a:spLocks noGrp="1"/>
          </p:cNvSpPr>
          <p:nvPr>
            <p:ph idx="1"/>
          </p:nvPr>
        </p:nvSpPr>
        <p:spPr/>
        <p:txBody>
          <a:bodyPr/>
          <a:lstStyle/>
          <a:p>
            <a:r>
              <a:rPr lang="en-GB" dirty="0" smtClean="0"/>
              <a:t>Daniel </a:t>
            </a:r>
            <a:r>
              <a:rPr lang="en-GB" dirty="0"/>
              <a:t>Ceballos </a:t>
            </a:r>
            <a:r>
              <a:rPr lang="en-GB" dirty="0" err="1"/>
              <a:t>Fernández</a:t>
            </a:r>
            <a:r>
              <a:rPr lang="en-GB" dirty="0"/>
              <a:t> is a Spanish professional footballer who plays for Arsenal, on loan from Real Madrid, and the Spain national team as a central midfielder</a:t>
            </a:r>
            <a:r>
              <a:rPr lang="en-GB" dirty="0" smtClean="0"/>
              <a:t>.</a:t>
            </a:r>
          </a:p>
          <a:p>
            <a:r>
              <a:rPr lang="en-GB" dirty="0" smtClean="0"/>
              <a:t>Ceballos was born on 7</a:t>
            </a:r>
            <a:r>
              <a:rPr lang="en-GB" baseline="30000" dirty="0" smtClean="0"/>
              <a:t>th</a:t>
            </a:r>
            <a:r>
              <a:rPr lang="en-GB" dirty="0" smtClean="0"/>
              <a:t> August 1996 (aged 23) In </a:t>
            </a:r>
            <a:r>
              <a:rPr lang="en-GB" dirty="0" err="1" smtClean="0"/>
              <a:t>Utrera</a:t>
            </a:r>
            <a:r>
              <a:rPr lang="en-GB" dirty="0" smtClean="0"/>
              <a:t>, Spain</a:t>
            </a:r>
          </a:p>
          <a:p>
            <a:r>
              <a:rPr lang="en-GB" dirty="0" smtClean="0"/>
              <a:t>His playing career began in 2004 with </a:t>
            </a:r>
            <a:r>
              <a:rPr lang="en-GB" dirty="0" err="1" smtClean="0"/>
              <a:t>Sevilla</a:t>
            </a:r>
            <a:r>
              <a:rPr lang="en-GB" dirty="0" smtClean="0"/>
              <a:t> and he currently plays for Arsenal on loan from Real Madrid as #8</a:t>
            </a:r>
          </a:p>
          <a:p>
            <a:endParaRPr lang="en-GB" dirty="0" smtClean="0"/>
          </a:p>
          <a:p>
            <a:endParaRPr lang="en-GB" dirty="0"/>
          </a:p>
        </p:txBody>
      </p:sp>
      <p:pic>
        <p:nvPicPr>
          <p:cNvPr id="1026" name="Picture 2" descr="CSKA-RM18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079" y="3436309"/>
            <a:ext cx="209550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80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right)">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wipe(down)">
                                      <p:cBhvr>
                                        <p:cTn id="42" dur="580">
                                          <p:stCondLst>
                                            <p:cond delay="0"/>
                                          </p:stCondLst>
                                        </p:cTn>
                                        <p:tgtEl>
                                          <p:spTgt spid="3">
                                            <p:txEl>
                                              <p:pRg st="2" end="2"/>
                                            </p:txEl>
                                          </p:spTgt>
                                        </p:tgtEl>
                                      </p:cBhvr>
                                    </p:animEffect>
                                    <p:anim calcmode="lin" valueType="num">
                                      <p:cBhvr>
                                        <p:cTn id="4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2" end="2"/>
                                            </p:txEl>
                                          </p:spTgt>
                                        </p:tgtEl>
                                      </p:cBhvr>
                                      <p:to x="100000" y="60000"/>
                                    </p:animScale>
                                    <p:animScale>
                                      <p:cBhvr>
                                        <p:cTn id="49" dur="166" decel="50000">
                                          <p:stCondLst>
                                            <p:cond delay="676"/>
                                          </p:stCondLst>
                                        </p:cTn>
                                        <p:tgtEl>
                                          <p:spTgt spid="3">
                                            <p:txEl>
                                              <p:pRg st="2" end="2"/>
                                            </p:txEl>
                                          </p:spTgt>
                                        </p:tgtEl>
                                      </p:cBhvr>
                                      <p:to x="100000" y="100000"/>
                                    </p:animScale>
                                    <p:animScale>
                                      <p:cBhvr>
                                        <p:cTn id="50" dur="26">
                                          <p:stCondLst>
                                            <p:cond delay="1312"/>
                                          </p:stCondLst>
                                        </p:cTn>
                                        <p:tgtEl>
                                          <p:spTgt spid="3">
                                            <p:txEl>
                                              <p:pRg st="2" end="2"/>
                                            </p:txEl>
                                          </p:spTgt>
                                        </p:tgtEl>
                                      </p:cBhvr>
                                      <p:to x="100000" y="80000"/>
                                    </p:animScale>
                                    <p:animScale>
                                      <p:cBhvr>
                                        <p:cTn id="51" dur="166" decel="50000">
                                          <p:stCondLst>
                                            <p:cond delay="1338"/>
                                          </p:stCondLst>
                                        </p:cTn>
                                        <p:tgtEl>
                                          <p:spTgt spid="3">
                                            <p:txEl>
                                              <p:pRg st="2" end="2"/>
                                            </p:txEl>
                                          </p:spTgt>
                                        </p:tgtEl>
                                      </p:cBhvr>
                                      <p:to x="100000" y="100000"/>
                                    </p:animScale>
                                    <p:animScale>
                                      <p:cBhvr>
                                        <p:cTn id="52" dur="26">
                                          <p:stCondLst>
                                            <p:cond delay="1642"/>
                                          </p:stCondLst>
                                        </p:cTn>
                                        <p:tgtEl>
                                          <p:spTgt spid="3">
                                            <p:txEl>
                                              <p:pRg st="2" end="2"/>
                                            </p:txEl>
                                          </p:spTgt>
                                        </p:tgtEl>
                                      </p:cBhvr>
                                      <p:to x="100000" y="90000"/>
                                    </p:animScale>
                                    <p:animScale>
                                      <p:cBhvr>
                                        <p:cTn id="53" dur="166" decel="50000">
                                          <p:stCondLst>
                                            <p:cond delay="1668"/>
                                          </p:stCondLst>
                                        </p:cTn>
                                        <p:tgtEl>
                                          <p:spTgt spid="3">
                                            <p:txEl>
                                              <p:pRg st="2" end="2"/>
                                            </p:txEl>
                                          </p:spTgt>
                                        </p:tgtEl>
                                      </p:cBhvr>
                                      <p:to x="100000" y="100000"/>
                                    </p:animScale>
                                    <p:animScale>
                                      <p:cBhvr>
                                        <p:cTn id="54" dur="26">
                                          <p:stCondLst>
                                            <p:cond delay="1808"/>
                                          </p:stCondLst>
                                        </p:cTn>
                                        <p:tgtEl>
                                          <p:spTgt spid="3">
                                            <p:txEl>
                                              <p:pRg st="2" end="2"/>
                                            </p:txEl>
                                          </p:spTgt>
                                        </p:tgtEl>
                                      </p:cBhvr>
                                      <p:to x="100000" y="95000"/>
                                    </p:animScale>
                                    <p:animScale>
                                      <p:cBhvr>
                                        <p:cTn id="5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ALEXANDRE LACAZETTE (PLAYER) 2017-</a:t>
            </a:r>
            <a:endParaRPr lang="en-GB" dirty="0"/>
          </a:p>
        </p:txBody>
      </p:sp>
      <p:sp>
        <p:nvSpPr>
          <p:cNvPr id="3" name="Content Placeholder 2"/>
          <p:cNvSpPr>
            <a:spLocks noGrp="1"/>
          </p:cNvSpPr>
          <p:nvPr>
            <p:ph idx="1"/>
          </p:nvPr>
        </p:nvSpPr>
        <p:spPr/>
        <p:txBody>
          <a:bodyPr>
            <a:normAutofit/>
          </a:bodyPr>
          <a:lstStyle/>
          <a:p>
            <a:r>
              <a:rPr lang="en-GB" dirty="0" smtClean="0"/>
              <a:t>Alexandre </a:t>
            </a:r>
            <a:r>
              <a:rPr lang="en-GB" dirty="0" err="1"/>
              <a:t>Lacazette</a:t>
            </a:r>
            <a:r>
              <a:rPr lang="en-GB" dirty="0"/>
              <a:t> is a French professional footballer who plays as a forward for Premier League club Arsenal and the France national team. He is known for his pace, hold-up play, and work-rate. </a:t>
            </a:r>
            <a:r>
              <a:rPr lang="en-GB" dirty="0" err="1"/>
              <a:t>Lacazette</a:t>
            </a:r>
            <a:r>
              <a:rPr lang="en-GB" dirty="0"/>
              <a:t> plays mainly as a striker, but has also been deployed as a second striker, and wide forward</a:t>
            </a:r>
            <a:r>
              <a:rPr lang="en-GB" dirty="0" smtClean="0"/>
              <a:t>.</a:t>
            </a:r>
          </a:p>
          <a:p>
            <a:r>
              <a:rPr lang="en-GB" dirty="0" err="1" smtClean="0"/>
              <a:t>Lacazette</a:t>
            </a:r>
            <a:r>
              <a:rPr lang="en-GB" dirty="0" smtClean="0"/>
              <a:t> was born on 28</a:t>
            </a:r>
            <a:r>
              <a:rPr lang="en-GB" baseline="30000" dirty="0" smtClean="0"/>
              <a:t>th</a:t>
            </a:r>
            <a:r>
              <a:rPr lang="en-GB" dirty="0" smtClean="0"/>
              <a:t> May 1991 (aged 28) in Lyon, France</a:t>
            </a:r>
          </a:p>
          <a:p>
            <a:r>
              <a:rPr lang="en-GB" dirty="0" smtClean="0"/>
              <a:t>His playing career began in 1998 with ELCS Lyon and he currently plays for Arsenal as #9</a:t>
            </a:r>
            <a:endParaRPr lang="en-GB" dirty="0"/>
          </a:p>
        </p:txBody>
      </p:sp>
      <p:pic>
        <p:nvPicPr>
          <p:cNvPr id="1026" name="Picture 2" descr="Alexandre Lacazette at Baku before 2019 UEFA Europe League 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4057" y="4463326"/>
            <a:ext cx="2095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471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barn(inVertical)">
                                      <p:cBhvr>
                                        <p:cTn id="4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1853</TotalTime>
  <Words>2380</Words>
  <Application>Microsoft Office PowerPoint</Application>
  <PresentationFormat>Widescreen</PresentationFormat>
  <Paragraphs>147</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Trebuchet MS</vt:lpstr>
      <vt:lpstr>Berlin</vt:lpstr>
      <vt:lpstr>YITZY SCHWEITZER ARSENAL</vt:lpstr>
      <vt:lpstr>FREDDIE LJUNGBERG (INTERIM MANAGER) NOV. 2019-DEC. 2019</vt:lpstr>
      <vt:lpstr>MIKEL ARTETA (CURRENT MANAGER) 2019-</vt:lpstr>
      <vt:lpstr>BERND LENO (PLAYER) 2018-</vt:lpstr>
      <vt:lpstr>HECTOR BELLERIN (PLAYER) 2011-</vt:lpstr>
      <vt:lpstr>KIERAN TIERNEY (PLAYER) 2019-</vt:lpstr>
      <vt:lpstr>SOKRATIS PAPASTATHOPOULOS (PLAYER) 2018-</vt:lpstr>
      <vt:lpstr>DANI CEBALLOS (LOANED PLAYER) 2019-</vt:lpstr>
      <vt:lpstr>ALEXANDRE LACAZETTE (PLAYER) 2017-</vt:lpstr>
      <vt:lpstr>MESUT OZIL (PLAYER) 2013-</vt:lpstr>
      <vt:lpstr>LUCAS TORREIRA (PLAYER) 2018-</vt:lpstr>
      <vt:lpstr>PIERRE-EMERICK AUBAMEYANG (PLAYER) 2018-</vt:lpstr>
      <vt:lpstr>AINSLEY MAITLAND-NILES (PLAYER) 2003-</vt:lpstr>
      <vt:lpstr>ROB HOLDING (PLAYER) 2016-</vt:lpstr>
      <vt:lpstr>CEDRIC SOARES (LOANED PLAYER) 2020-</vt:lpstr>
      <vt:lpstr>NICOLAS PEPE (PLAYER) 2019-</vt:lpstr>
      <vt:lpstr>SHKODRAN MUSTAFI (PLAYER) 2016-</vt:lpstr>
      <vt:lpstr>CALUM CHAMBERS (PLAYER) 2014-</vt:lpstr>
      <vt:lpstr>PABLO MARI (LOANED PLAYER) 2020-</vt:lpstr>
      <vt:lpstr>DAVID LUIZ (PLAYER) 2019-</vt:lpstr>
      <vt:lpstr>REISS NELSON (PLAYER) 2007-</vt:lpstr>
      <vt:lpstr>EMILIANO MARTINEZ (PLAYER) 2010-</vt:lpstr>
      <vt:lpstr>JOE WILLOCK (PLAYER) 2004- </vt:lpstr>
      <vt:lpstr>MATTEO GUENDOUZI (PLAYER) 2018-</vt:lpstr>
      <vt:lpstr>EDDIE NKETIAH (PLAYER) 2015-</vt:lpstr>
      <vt:lpstr>SEAD KOLASINAC (PLAYER) 2017-</vt:lpstr>
      <vt:lpstr>MATT MACEY (PLAYER) 2013-</vt:lpstr>
      <vt:lpstr>GRANIT XHAKA (PLAYER) 2016-</vt:lpstr>
      <vt:lpstr>GABRIEL MARTINELLI (PLAYER) 2019-</vt:lpstr>
      <vt:lpstr>ZECH MEDLEY (PLAYER) 2016-</vt:lpstr>
      <vt:lpstr>BUKAYO SAKA (PLAYER) 2018-</vt:lpstr>
      <vt:lpstr>TOM SMITH (PLAYER) 2018-</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YITZY SCHWEITZER ARSENAL</dc:title>
  <dc:creator>Yitzi</dc:creator>
  <cp:lastModifiedBy>Yitzi</cp:lastModifiedBy>
  <cp:revision>188</cp:revision>
  <dcterms:created xsi:type="dcterms:W3CDTF">2018-11-06T07:24:25Z</dcterms:created>
  <dcterms:modified xsi:type="dcterms:W3CDTF">2020-04-23T07:28:17Z</dcterms:modified>
</cp:coreProperties>
</file>